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Lst>
  <p:notesMasterIdLst>
    <p:notesMasterId r:id="rId30"/>
  </p:notesMasterIdLst>
  <p:handoutMasterIdLst>
    <p:handoutMasterId r:id="rId31"/>
  </p:handoutMasterIdLst>
  <p:sldIdLst>
    <p:sldId id="256" r:id="rId6"/>
    <p:sldId id="279" r:id="rId7"/>
    <p:sldId id="275" r:id="rId8"/>
    <p:sldId id="278" r:id="rId9"/>
    <p:sldId id="269" r:id="rId10"/>
    <p:sldId id="272" r:id="rId11"/>
    <p:sldId id="2147376032" r:id="rId12"/>
    <p:sldId id="2147376033" r:id="rId13"/>
    <p:sldId id="280" r:id="rId14"/>
    <p:sldId id="612" r:id="rId15"/>
    <p:sldId id="625" r:id="rId16"/>
    <p:sldId id="616" r:id="rId17"/>
    <p:sldId id="618" r:id="rId18"/>
    <p:sldId id="2147376067" r:id="rId19"/>
    <p:sldId id="2147375685" r:id="rId20"/>
    <p:sldId id="622" r:id="rId21"/>
    <p:sldId id="2147375688" r:id="rId22"/>
    <p:sldId id="2147376031" r:id="rId23"/>
    <p:sldId id="2147376066" r:id="rId24"/>
    <p:sldId id="264" r:id="rId25"/>
    <p:sldId id="257" r:id="rId26"/>
    <p:sldId id="263" r:id="rId27"/>
    <p:sldId id="271" r:id="rId28"/>
    <p:sldId id="270"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9EE"/>
    <a:srgbClr val="00B6ED"/>
    <a:srgbClr val="004A6F"/>
    <a:srgbClr val="7878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6"/>
    <p:restoredTop sz="94649"/>
  </p:normalViewPr>
  <p:slideViewPr>
    <p:cSldViewPr snapToGrid="0" snapToObjects="1">
      <p:cViewPr varScale="1">
        <p:scale>
          <a:sx n="83" d="100"/>
          <a:sy n="83" d="100"/>
        </p:scale>
        <p:origin x="504" y="7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32434-D447-4C9A-A457-FDDF143E833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D21BF2C-5F5D-4947-8123-0D19795C9F6D}">
      <dgm:prSet custT="1"/>
      <dgm:spPr>
        <a:solidFill>
          <a:schemeClr val="bg1"/>
        </a:solidFill>
      </dgm:spPr>
      <dgm:t>
        <a:bodyPr/>
        <a:lstStyle/>
        <a:p>
          <a:pPr algn="ctr">
            <a:lnSpc>
              <a:spcPct val="100000"/>
            </a:lnSpc>
            <a:defRPr cap="all"/>
          </a:pPr>
          <a:r>
            <a:rPr lang="de-DE" sz="1200" b="1" dirty="0"/>
            <a:t>Ausschreibungsvolumen für installierte Leistung</a:t>
          </a:r>
        </a:p>
        <a:p>
          <a:pPr algn="ctr">
            <a:lnSpc>
              <a:spcPct val="100000"/>
            </a:lnSpc>
            <a:defRPr cap="all"/>
          </a:pPr>
          <a:r>
            <a:rPr lang="de-DE" sz="1200" b="1" dirty="0"/>
            <a:t>Forderung: mind. 3.000 MW pro Jahr ab 2027</a:t>
          </a:r>
          <a:endParaRPr lang="en-US" sz="1200" b="1" dirty="0"/>
        </a:p>
      </dgm:t>
    </dgm:pt>
    <dgm:pt modelId="{8ACCB102-0860-4194-8E66-07E61D6F2CAD}" type="parTrans" cxnId="{14A8AC8E-9159-4C81-9B07-3C09DB8354AC}">
      <dgm:prSet/>
      <dgm:spPr/>
      <dgm:t>
        <a:bodyPr/>
        <a:lstStyle/>
        <a:p>
          <a:endParaRPr lang="en-US"/>
        </a:p>
      </dgm:t>
    </dgm:pt>
    <dgm:pt modelId="{EEA02DB2-22B0-4DCB-9929-6875DE9E03A2}" type="sibTrans" cxnId="{14A8AC8E-9159-4C81-9B07-3C09DB8354AC}">
      <dgm:prSet/>
      <dgm:spPr/>
      <dgm:t>
        <a:bodyPr/>
        <a:lstStyle/>
        <a:p>
          <a:endParaRPr lang="en-US"/>
        </a:p>
      </dgm:t>
    </dgm:pt>
    <dgm:pt modelId="{E9518873-77AC-47B0-B6BE-826D16D91235}">
      <dgm:prSet custT="1"/>
      <dgm:spPr/>
      <dgm:t>
        <a:bodyPr/>
        <a:lstStyle/>
        <a:p>
          <a:pPr>
            <a:lnSpc>
              <a:spcPct val="100000"/>
            </a:lnSpc>
            <a:defRPr cap="all"/>
          </a:pPr>
          <a:r>
            <a:rPr lang="de-DE" sz="1200" b="1" dirty="0"/>
            <a:t>Vergütung für netzdienliche Fahrweise </a:t>
          </a:r>
        </a:p>
        <a:p>
          <a:pPr>
            <a:lnSpc>
              <a:spcPct val="100000"/>
            </a:lnSpc>
            <a:defRPr cap="all"/>
          </a:pPr>
          <a:r>
            <a:rPr lang="de-DE" sz="1200" b="1" dirty="0"/>
            <a:t>Forderung: mind. 120 Euro Flexibilitätsanreiz</a:t>
          </a:r>
          <a:endParaRPr lang="en-US" sz="1200" dirty="0"/>
        </a:p>
      </dgm:t>
    </dgm:pt>
    <dgm:pt modelId="{6CA48E93-EE2E-45BA-9F23-4C0F976E8A34}" type="parTrans" cxnId="{35691B23-9DC0-445C-8D7F-59C8F9FFBC64}">
      <dgm:prSet/>
      <dgm:spPr/>
      <dgm:t>
        <a:bodyPr/>
        <a:lstStyle/>
        <a:p>
          <a:endParaRPr lang="en-US"/>
        </a:p>
      </dgm:t>
    </dgm:pt>
    <dgm:pt modelId="{3C84EC7F-F1BE-4BD2-AE4F-10A345A3599B}" type="sibTrans" cxnId="{35691B23-9DC0-445C-8D7F-59C8F9FFBC64}">
      <dgm:prSet/>
      <dgm:spPr/>
      <dgm:t>
        <a:bodyPr/>
        <a:lstStyle/>
        <a:p>
          <a:endParaRPr lang="en-US"/>
        </a:p>
      </dgm:t>
    </dgm:pt>
    <dgm:pt modelId="{1121DC42-E2BF-40A2-8445-6FFD5A738B40}">
      <dgm:prSet custT="1"/>
      <dgm:spPr/>
      <dgm:t>
        <a:bodyPr/>
        <a:lstStyle/>
        <a:p>
          <a:pPr>
            <a:lnSpc>
              <a:spcPct val="100000"/>
            </a:lnSpc>
            <a:defRPr cap="all"/>
          </a:pPr>
          <a:r>
            <a:rPr lang="de-DE" sz="1200" b="1" dirty="0"/>
            <a:t>Vorhandene Wärmesenken zur Wärmevermarktung</a:t>
          </a:r>
        </a:p>
        <a:p>
          <a:pPr>
            <a:lnSpc>
              <a:spcPct val="100000"/>
            </a:lnSpc>
            <a:defRPr cap="all"/>
          </a:pPr>
          <a:r>
            <a:rPr lang="de-DE" sz="1200" b="1" dirty="0"/>
            <a:t>Forderung: </a:t>
          </a:r>
          <a:r>
            <a:rPr lang="en-US" sz="1200" b="1" dirty="0" err="1"/>
            <a:t>Privilegierung</a:t>
          </a:r>
          <a:r>
            <a:rPr lang="en-US" sz="1200" b="1" dirty="0"/>
            <a:t> für BGA </a:t>
          </a:r>
          <a:r>
            <a:rPr lang="en-US" sz="1200" b="1" dirty="0" err="1"/>
            <a:t>mit</a:t>
          </a:r>
          <a:r>
            <a:rPr lang="en-US" sz="1200" b="1" dirty="0"/>
            <a:t> </a:t>
          </a:r>
          <a:r>
            <a:rPr lang="en-US" sz="1200" b="1" dirty="0" err="1"/>
            <a:t>Wärmeauskopplung</a:t>
          </a:r>
          <a:endParaRPr lang="en-US" sz="1200" b="1" dirty="0"/>
        </a:p>
      </dgm:t>
    </dgm:pt>
    <dgm:pt modelId="{68C09AAC-10EF-4459-8636-FACEDE1A7185}" type="parTrans" cxnId="{F4657DC5-5C07-4F3E-B20E-F942FF94DF26}">
      <dgm:prSet/>
      <dgm:spPr/>
      <dgm:t>
        <a:bodyPr/>
        <a:lstStyle/>
        <a:p>
          <a:endParaRPr lang="en-US"/>
        </a:p>
      </dgm:t>
    </dgm:pt>
    <dgm:pt modelId="{3BC7D585-9ED4-47D9-9CF0-B38DC926A084}" type="sibTrans" cxnId="{F4657DC5-5C07-4F3E-B20E-F942FF94DF26}">
      <dgm:prSet/>
      <dgm:spPr/>
      <dgm:t>
        <a:bodyPr/>
        <a:lstStyle/>
        <a:p>
          <a:endParaRPr lang="en-US"/>
        </a:p>
      </dgm:t>
    </dgm:pt>
    <dgm:pt modelId="{5D7FDF28-9484-4A91-A1EE-ADE3095000D7}" type="pres">
      <dgm:prSet presAssocID="{B3C32434-D447-4C9A-A457-FDDF143E8333}" presName="root" presStyleCnt="0">
        <dgm:presLayoutVars>
          <dgm:dir/>
          <dgm:resizeHandles val="exact"/>
        </dgm:presLayoutVars>
      </dgm:prSet>
      <dgm:spPr/>
    </dgm:pt>
    <dgm:pt modelId="{914AC05A-B8BC-4A70-8148-0DB7721F167B}" type="pres">
      <dgm:prSet presAssocID="{8D21BF2C-5F5D-4947-8123-0D19795C9F6D}" presName="compNode" presStyleCnt="0"/>
      <dgm:spPr/>
    </dgm:pt>
    <dgm:pt modelId="{4CAD1AC3-3249-45AB-BBE9-DFB76058F3D4}" type="pres">
      <dgm:prSet presAssocID="{8D21BF2C-5F5D-4947-8123-0D19795C9F6D}" presName="iconBgRect" presStyleLbl="bgShp" presStyleIdx="0" presStyleCnt="3"/>
      <dgm:spPr>
        <a:solidFill>
          <a:schemeClr val="accent5">
            <a:lumMod val="20000"/>
            <a:lumOff val="80000"/>
          </a:schemeClr>
        </a:solidFill>
      </dgm:spPr>
    </dgm:pt>
    <dgm:pt modelId="{7BFA6847-CFE3-40F1-AA4D-F5034DE8DBA4}" type="pres">
      <dgm:prSet presAssocID="{8D21BF2C-5F5D-4947-8123-0D19795C9F6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9AF539A6-C307-4A1C-843B-4E2A28B62EAA}" type="pres">
      <dgm:prSet presAssocID="{8D21BF2C-5F5D-4947-8123-0D19795C9F6D}" presName="spaceRect" presStyleCnt="0"/>
      <dgm:spPr/>
    </dgm:pt>
    <dgm:pt modelId="{0862EF25-1955-4D1A-B132-B8A2E927E97B}" type="pres">
      <dgm:prSet presAssocID="{8D21BF2C-5F5D-4947-8123-0D19795C9F6D}" presName="textRect" presStyleLbl="revTx" presStyleIdx="0" presStyleCnt="3" custLinFactNeighborX="-1718" custLinFactNeighborY="755">
        <dgm:presLayoutVars>
          <dgm:chMax val="1"/>
          <dgm:chPref val="1"/>
        </dgm:presLayoutVars>
      </dgm:prSet>
      <dgm:spPr/>
    </dgm:pt>
    <dgm:pt modelId="{52E6A5A9-07C7-49E0-A17D-7E8E483E574F}" type="pres">
      <dgm:prSet presAssocID="{EEA02DB2-22B0-4DCB-9929-6875DE9E03A2}" presName="sibTrans" presStyleCnt="0"/>
      <dgm:spPr/>
    </dgm:pt>
    <dgm:pt modelId="{EE186EEE-1F18-4E3B-AAB0-D0CFA1521483}" type="pres">
      <dgm:prSet presAssocID="{E9518873-77AC-47B0-B6BE-826D16D91235}" presName="compNode" presStyleCnt="0"/>
      <dgm:spPr/>
    </dgm:pt>
    <dgm:pt modelId="{1BFD0412-772C-4A55-A6F5-2B02EC0085B0}" type="pres">
      <dgm:prSet presAssocID="{E9518873-77AC-47B0-B6BE-826D16D91235}" presName="iconBgRect" presStyleLbl="bgShp" presStyleIdx="1" presStyleCnt="3"/>
      <dgm:spPr>
        <a:solidFill>
          <a:schemeClr val="accent5">
            <a:lumMod val="20000"/>
            <a:lumOff val="80000"/>
          </a:schemeClr>
        </a:solidFill>
      </dgm:spPr>
    </dgm:pt>
    <dgm:pt modelId="{D8FAD9A0-ECEB-4FAC-8751-38327CDD6195}" type="pres">
      <dgm:prSet presAssocID="{E9518873-77AC-47B0-B6BE-826D16D912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ld"/>
        </a:ext>
      </dgm:extLst>
    </dgm:pt>
    <dgm:pt modelId="{99E406AF-4EA8-4AAF-BBAA-C344BFAF1323}" type="pres">
      <dgm:prSet presAssocID="{E9518873-77AC-47B0-B6BE-826D16D91235}" presName="spaceRect" presStyleCnt="0"/>
      <dgm:spPr/>
    </dgm:pt>
    <dgm:pt modelId="{D1AB2519-73F8-4F29-BE38-CB1D1C493E1B}" type="pres">
      <dgm:prSet presAssocID="{E9518873-77AC-47B0-B6BE-826D16D91235}" presName="textRect" presStyleLbl="revTx" presStyleIdx="1" presStyleCnt="3">
        <dgm:presLayoutVars>
          <dgm:chMax val="1"/>
          <dgm:chPref val="1"/>
        </dgm:presLayoutVars>
      </dgm:prSet>
      <dgm:spPr/>
    </dgm:pt>
    <dgm:pt modelId="{0AD23FA9-286E-48BF-A02D-5AEE20ECBD4D}" type="pres">
      <dgm:prSet presAssocID="{3C84EC7F-F1BE-4BD2-AE4F-10A345A3599B}" presName="sibTrans" presStyleCnt="0"/>
      <dgm:spPr/>
    </dgm:pt>
    <dgm:pt modelId="{148B50EA-0E5E-4FDF-8A4B-F4D2CBC3C5E8}" type="pres">
      <dgm:prSet presAssocID="{1121DC42-E2BF-40A2-8445-6FFD5A738B40}" presName="compNode" presStyleCnt="0"/>
      <dgm:spPr/>
    </dgm:pt>
    <dgm:pt modelId="{C1396D39-ADA8-42C4-A27C-C1DFFB8E39AC}" type="pres">
      <dgm:prSet presAssocID="{1121DC42-E2BF-40A2-8445-6FFD5A738B40}" presName="iconBgRect" presStyleLbl="bgShp" presStyleIdx="2" presStyleCnt="3"/>
      <dgm:spPr>
        <a:solidFill>
          <a:schemeClr val="accent5">
            <a:lumMod val="20000"/>
            <a:lumOff val="80000"/>
          </a:schemeClr>
        </a:solidFill>
      </dgm:spPr>
    </dgm:pt>
    <dgm:pt modelId="{4FA7C711-0607-494C-9FD0-25EC571AE91A}" type="pres">
      <dgm:prSet presAssocID="{1121DC42-E2BF-40A2-8445-6FFD5A738B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euer mit einfarbiger Füllung"/>
        </a:ext>
      </dgm:extLst>
    </dgm:pt>
    <dgm:pt modelId="{0C262B24-A752-485B-B0DD-3846BC7FBC30}" type="pres">
      <dgm:prSet presAssocID="{1121DC42-E2BF-40A2-8445-6FFD5A738B40}" presName="spaceRect" presStyleCnt="0"/>
      <dgm:spPr/>
    </dgm:pt>
    <dgm:pt modelId="{734208C8-6B80-49C8-8045-8E26189C4CAB}" type="pres">
      <dgm:prSet presAssocID="{1121DC42-E2BF-40A2-8445-6FFD5A738B40}" presName="textRect" presStyleLbl="revTx" presStyleIdx="2" presStyleCnt="3" custScaleX="147767">
        <dgm:presLayoutVars>
          <dgm:chMax val="1"/>
          <dgm:chPref val="1"/>
        </dgm:presLayoutVars>
      </dgm:prSet>
      <dgm:spPr/>
    </dgm:pt>
  </dgm:ptLst>
  <dgm:cxnLst>
    <dgm:cxn modelId="{74B1CB0A-0235-4F75-9999-925F3D56987F}" type="presOf" srcId="{8D21BF2C-5F5D-4947-8123-0D19795C9F6D}" destId="{0862EF25-1955-4D1A-B132-B8A2E927E97B}" srcOrd="0" destOrd="0" presId="urn:microsoft.com/office/officeart/2018/5/layout/IconCircleLabelList"/>
    <dgm:cxn modelId="{35691B23-9DC0-445C-8D7F-59C8F9FFBC64}" srcId="{B3C32434-D447-4C9A-A457-FDDF143E8333}" destId="{E9518873-77AC-47B0-B6BE-826D16D91235}" srcOrd="1" destOrd="0" parTransId="{6CA48E93-EE2E-45BA-9F23-4C0F976E8A34}" sibTransId="{3C84EC7F-F1BE-4BD2-AE4F-10A345A3599B}"/>
    <dgm:cxn modelId="{E0BA456E-953F-4E0D-AD95-312B29BC011C}" type="presOf" srcId="{E9518873-77AC-47B0-B6BE-826D16D91235}" destId="{D1AB2519-73F8-4F29-BE38-CB1D1C493E1B}" srcOrd="0" destOrd="0" presId="urn:microsoft.com/office/officeart/2018/5/layout/IconCircleLabelList"/>
    <dgm:cxn modelId="{E5384C7B-96BA-4A41-9AB6-D8ADD04E8E1F}" type="presOf" srcId="{1121DC42-E2BF-40A2-8445-6FFD5A738B40}" destId="{734208C8-6B80-49C8-8045-8E26189C4CAB}" srcOrd="0" destOrd="0" presId="urn:microsoft.com/office/officeart/2018/5/layout/IconCircleLabelList"/>
    <dgm:cxn modelId="{14A8AC8E-9159-4C81-9B07-3C09DB8354AC}" srcId="{B3C32434-D447-4C9A-A457-FDDF143E8333}" destId="{8D21BF2C-5F5D-4947-8123-0D19795C9F6D}" srcOrd="0" destOrd="0" parTransId="{8ACCB102-0860-4194-8E66-07E61D6F2CAD}" sibTransId="{EEA02DB2-22B0-4DCB-9929-6875DE9E03A2}"/>
    <dgm:cxn modelId="{82021CB9-A9BD-4637-A3A7-06A801079475}" type="presOf" srcId="{B3C32434-D447-4C9A-A457-FDDF143E8333}" destId="{5D7FDF28-9484-4A91-A1EE-ADE3095000D7}" srcOrd="0" destOrd="0" presId="urn:microsoft.com/office/officeart/2018/5/layout/IconCircleLabelList"/>
    <dgm:cxn modelId="{F4657DC5-5C07-4F3E-B20E-F942FF94DF26}" srcId="{B3C32434-D447-4C9A-A457-FDDF143E8333}" destId="{1121DC42-E2BF-40A2-8445-6FFD5A738B40}" srcOrd="2" destOrd="0" parTransId="{68C09AAC-10EF-4459-8636-FACEDE1A7185}" sibTransId="{3BC7D585-9ED4-47D9-9CF0-B38DC926A084}"/>
    <dgm:cxn modelId="{D9C2C97F-6419-4F9C-B5D5-D0883BF4DB29}" type="presParOf" srcId="{5D7FDF28-9484-4A91-A1EE-ADE3095000D7}" destId="{914AC05A-B8BC-4A70-8148-0DB7721F167B}" srcOrd="0" destOrd="0" presId="urn:microsoft.com/office/officeart/2018/5/layout/IconCircleLabelList"/>
    <dgm:cxn modelId="{A09C9A56-D2CE-4B3C-9EAD-B70407926129}" type="presParOf" srcId="{914AC05A-B8BC-4A70-8148-0DB7721F167B}" destId="{4CAD1AC3-3249-45AB-BBE9-DFB76058F3D4}" srcOrd="0" destOrd="0" presId="urn:microsoft.com/office/officeart/2018/5/layout/IconCircleLabelList"/>
    <dgm:cxn modelId="{87DD2D12-A938-4197-ABBB-587A5E49EC21}" type="presParOf" srcId="{914AC05A-B8BC-4A70-8148-0DB7721F167B}" destId="{7BFA6847-CFE3-40F1-AA4D-F5034DE8DBA4}" srcOrd="1" destOrd="0" presId="urn:microsoft.com/office/officeart/2018/5/layout/IconCircleLabelList"/>
    <dgm:cxn modelId="{A00E975C-6EC2-4FD0-930D-2DA9C4D04555}" type="presParOf" srcId="{914AC05A-B8BC-4A70-8148-0DB7721F167B}" destId="{9AF539A6-C307-4A1C-843B-4E2A28B62EAA}" srcOrd="2" destOrd="0" presId="urn:microsoft.com/office/officeart/2018/5/layout/IconCircleLabelList"/>
    <dgm:cxn modelId="{7AA772B8-7F49-40A3-857B-BE85FF546D30}" type="presParOf" srcId="{914AC05A-B8BC-4A70-8148-0DB7721F167B}" destId="{0862EF25-1955-4D1A-B132-B8A2E927E97B}" srcOrd="3" destOrd="0" presId="urn:microsoft.com/office/officeart/2018/5/layout/IconCircleLabelList"/>
    <dgm:cxn modelId="{D1E5BE63-A410-401A-9292-1533BD43E054}" type="presParOf" srcId="{5D7FDF28-9484-4A91-A1EE-ADE3095000D7}" destId="{52E6A5A9-07C7-49E0-A17D-7E8E483E574F}" srcOrd="1" destOrd="0" presId="urn:microsoft.com/office/officeart/2018/5/layout/IconCircleLabelList"/>
    <dgm:cxn modelId="{EE799235-FF47-40F1-9750-3920DC31940C}" type="presParOf" srcId="{5D7FDF28-9484-4A91-A1EE-ADE3095000D7}" destId="{EE186EEE-1F18-4E3B-AAB0-D0CFA1521483}" srcOrd="2" destOrd="0" presId="urn:microsoft.com/office/officeart/2018/5/layout/IconCircleLabelList"/>
    <dgm:cxn modelId="{3CA28EB3-2381-48C6-ABC2-F31A15A2BB40}" type="presParOf" srcId="{EE186EEE-1F18-4E3B-AAB0-D0CFA1521483}" destId="{1BFD0412-772C-4A55-A6F5-2B02EC0085B0}" srcOrd="0" destOrd="0" presId="urn:microsoft.com/office/officeart/2018/5/layout/IconCircleLabelList"/>
    <dgm:cxn modelId="{436F49B1-0694-4AF0-AF8F-D17754DD8EF0}" type="presParOf" srcId="{EE186EEE-1F18-4E3B-AAB0-D0CFA1521483}" destId="{D8FAD9A0-ECEB-4FAC-8751-38327CDD6195}" srcOrd="1" destOrd="0" presId="urn:microsoft.com/office/officeart/2018/5/layout/IconCircleLabelList"/>
    <dgm:cxn modelId="{2AAA719D-AC06-4437-9157-8F68CA13E1E8}" type="presParOf" srcId="{EE186EEE-1F18-4E3B-AAB0-D0CFA1521483}" destId="{99E406AF-4EA8-4AAF-BBAA-C344BFAF1323}" srcOrd="2" destOrd="0" presId="urn:microsoft.com/office/officeart/2018/5/layout/IconCircleLabelList"/>
    <dgm:cxn modelId="{A9387F88-3855-4F11-A9FA-93B5766CDC6A}" type="presParOf" srcId="{EE186EEE-1F18-4E3B-AAB0-D0CFA1521483}" destId="{D1AB2519-73F8-4F29-BE38-CB1D1C493E1B}" srcOrd="3" destOrd="0" presId="urn:microsoft.com/office/officeart/2018/5/layout/IconCircleLabelList"/>
    <dgm:cxn modelId="{F823D0A4-EC7A-4EB2-8225-3CEC41C50754}" type="presParOf" srcId="{5D7FDF28-9484-4A91-A1EE-ADE3095000D7}" destId="{0AD23FA9-286E-48BF-A02D-5AEE20ECBD4D}" srcOrd="3" destOrd="0" presId="urn:microsoft.com/office/officeart/2018/5/layout/IconCircleLabelList"/>
    <dgm:cxn modelId="{2B8459B0-C79F-4356-8EA1-9647C971C08D}" type="presParOf" srcId="{5D7FDF28-9484-4A91-A1EE-ADE3095000D7}" destId="{148B50EA-0E5E-4FDF-8A4B-F4D2CBC3C5E8}" srcOrd="4" destOrd="0" presId="urn:microsoft.com/office/officeart/2018/5/layout/IconCircleLabelList"/>
    <dgm:cxn modelId="{83714E11-41FD-43DE-9102-C30CD5D1318E}" type="presParOf" srcId="{148B50EA-0E5E-4FDF-8A4B-F4D2CBC3C5E8}" destId="{C1396D39-ADA8-42C4-A27C-C1DFFB8E39AC}" srcOrd="0" destOrd="0" presId="urn:microsoft.com/office/officeart/2018/5/layout/IconCircleLabelList"/>
    <dgm:cxn modelId="{5E237938-27A2-44AB-B4D8-012DE7CBF2B2}" type="presParOf" srcId="{148B50EA-0E5E-4FDF-8A4B-F4D2CBC3C5E8}" destId="{4FA7C711-0607-494C-9FD0-25EC571AE91A}" srcOrd="1" destOrd="0" presId="urn:microsoft.com/office/officeart/2018/5/layout/IconCircleLabelList"/>
    <dgm:cxn modelId="{0F2BD21A-DC3F-4E42-9619-EB43045F9780}" type="presParOf" srcId="{148B50EA-0E5E-4FDF-8A4B-F4D2CBC3C5E8}" destId="{0C262B24-A752-485B-B0DD-3846BC7FBC30}" srcOrd="2" destOrd="0" presId="urn:microsoft.com/office/officeart/2018/5/layout/IconCircleLabelList"/>
    <dgm:cxn modelId="{A2F0C20B-F323-4CDE-B4EA-51B9931FFA36}" type="presParOf" srcId="{148B50EA-0E5E-4FDF-8A4B-F4D2CBC3C5E8}" destId="{734208C8-6B80-49C8-8045-8E26189C4CAB}"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C32434-D447-4C9A-A457-FDDF143E833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D21BF2C-5F5D-4947-8123-0D19795C9F6D}">
      <dgm:prSet custT="1"/>
      <dgm:spPr>
        <a:solidFill>
          <a:schemeClr val="bg1"/>
        </a:solidFill>
      </dgm:spPr>
      <dgm:t>
        <a:bodyPr/>
        <a:lstStyle/>
        <a:p>
          <a:pPr algn="ctr">
            <a:lnSpc>
              <a:spcPct val="100000"/>
            </a:lnSpc>
            <a:defRPr cap="all"/>
          </a:pPr>
          <a:r>
            <a:rPr lang="de-DE" sz="1200" b="1" dirty="0"/>
            <a:t>Kostenübernahme beim Gasnetzzugang </a:t>
          </a:r>
        </a:p>
        <a:p>
          <a:pPr algn="ctr">
            <a:lnSpc>
              <a:spcPct val="100000"/>
            </a:lnSpc>
            <a:defRPr cap="all"/>
          </a:pPr>
          <a:r>
            <a:rPr lang="de-DE" sz="1100" b="1" dirty="0"/>
            <a:t> </a:t>
          </a:r>
          <a:endParaRPr lang="en-US" sz="1100" b="1" dirty="0"/>
        </a:p>
      </dgm:t>
    </dgm:pt>
    <dgm:pt modelId="{8ACCB102-0860-4194-8E66-07E61D6F2CAD}" type="parTrans" cxnId="{14A8AC8E-9159-4C81-9B07-3C09DB8354AC}">
      <dgm:prSet/>
      <dgm:spPr/>
      <dgm:t>
        <a:bodyPr/>
        <a:lstStyle/>
        <a:p>
          <a:endParaRPr lang="en-US"/>
        </a:p>
      </dgm:t>
    </dgm:pt>
    <dgm:pt modelId="{EEA02DB2-22B0-4DCB-9929-6875DE9E03A2}" type="sibTrans" cxnId="{14A8AC8E-9159-4C81-9B07-3C09DB8354AC}">
      <dgm:prSet/>
      <dgm:spPr/>
      <dgm:t>
        <a:bodyPr/>
        <a:lstStyle/>
        <a:p>
          <a:endParaRPr lang="en-US"/>
        </a:p>
      </dgm:t>
    </dgm:pt>
    <dgm:pt modelId="{E9518873-77AC-47B0-B6BE-826D16D91235}">
      <dgm:prSet custT="1"/>
      <dgm:spPr/>
      <dgm:t>
        <a:bodyPr/>
        <a:lstStyle/>
        <a:p>
          <a:pPr>
            <a:lnSpc>
              <a:spcPct val="100000"/>
            </a:lnSpc>
            <a:defRPr cap="all"/>
          </a:pPr>
          <a:r>
            <a:rPr lang="de-DE" sz="1200" b="1" dirty="0"/>
            <a:t>Volatilität der THG-QUOTE</a:t>
          </a:r>
        </a:p>
      </dgm:t>
    </dgm:pt>
    <dgm:pt modelId="{6CA48E93-EE2E-45BA-9F23-4C0F976E8A34}" type="parTrans" cxnId="{35691B23-9DC0-445C-8D7F-59C8F9FFBC64}">
      <dgm:prSet/>
      <dgm:spPr/>
      <dgm:t>
        <a:bodyPr/>
        <a:lstStyle/>
        <a:p>
          <a:endParaRPr lang="en-US"/>
        </a:p>
      </dgm:t>
    </dgm:pt>
    <dgm:pt modelId="{3C84EC7F-F1BE-4BD2-AE4F-10A345A3599B}" type="sibTrans" cxnId="{35691B23-9DC0-445C-8D7F-59C8F9FFBC64}">
      <dgm:prSet/>
      <dgm:spPr/>
      <dgm:t>
        <a:bodyPr/>
        <a:lstStyle/>
        <a:p>
          <a:endParaRPr lang="en-US"/>
        </a:p>
      </dgm:t>
    </dgm:pt>
    <dgm:pt modelId="{1121DC42-E2BF-40A2-8445-6FFD5A738B40}">
      <dgm:prSet custT="1"/>
      <dgm:spPr/>
      <dgm:t>
        <a:bodyPr/>
        <a:lstStyle/>
        <a:p>
          <a:pPr>
            <a:lnSpc>
              <a:spcPct val="100000"/>
            </a:lnSpc>
            <a:defRPr cap="all"/>
          </a:pPr>
          <a:r>
            <a:rPr lang="de-DE" sz="1200" b="1" dirty="0"/>
            <a:t>Unklarheit hinsichtlich der Zukunft der Gasnetze</a:t>
          </a:r>
        </a:p>
      </dgm:t>
    </dgm:pt>
    <dgm:pt modelId="{68C09AAC-10EF-4459-8636-FACEDE1A7185}" type="parTrans" cxnId="{F4657DC5-5C07-4F3E-B20E-F942FF94DF26}">
      <dgm:prSet/>
      <dgm:spPr/>
      <dgm:t>
        <a:bodyPr/>
        <a:lstStyle/>
        <a:p>
          <a:endParaRPr lang="en-US"/>
        </a:p>
      </dgm:t>
    </dgm:pt>
    <dgm:pt modelId="{3BC7D585-9ED4-47D9-9CF0-B38DC926A084}" type="sibTrans" cxnId="{F4657DC5-5C07-4F3E-B20E-F942FF94DF26}">
      <dgm:prSet/>
      <dgm:spPr/>
      <dgm:t>
        <a:bodyPr/>
        <a:lstStyle/>
        <a:p>
          <a:endParaRPr lang="en-US"/>
        </a:p>
      </dgm:t>
    </dgm:pt>
    <dgm:pt modelId="{5D7FDF28-9484-4A91-A1EE-ADE3095000D7}" type="pres">
      <dgm:prSet presAssocID="{B3C32434-D447-4C9A-A457-FDDF143E8333}" presName="root" presStyleCnt="0">
        <dgm:presLayoutVars>
          <dgm:dir/>
          <dgm:resizeHandles val="exact"/>
        </dgm:presLayoutVars>
      </dgm:prSet>
      <dgm:spPr/>
    </dgm:pt>
    <dgm:pt modelId="{914AC05A-B8BC-4A70-8148-0DB7721F167B}" type="pres">
      <dgm:prSet presAssocID="{8D21BF2C-5F5D-4947-8123-0D19795C9F6D}" presName="compNode" presStyleCnt="0"/>
      <dgm:spPr/>
    </dgm:pt>
    <dgm:pt modelId="{4CAD1AC3-3249-45AB-BBE9-DFB76058F3D4}" type="pres">
      <dgm:prSet presAssocID="{8D21BF2C-5F5D-4947-8123-0D19795C9F6D}" presName="iconBgRect" presStyleLbl="bgShp" presStyleIdx="0" presStyleCnt="3"/>
      <dgm:spPr>
        <a:solidFill>
          <a:schemeClr val="accent6">
            <a:lumMod val="20000"/>
            <a:lumOff val="80000"/>
            <a:alpha val="60000"/>
          </a:schemeClr>
        </a:solidFill>
      </dgm:spPr>
    </dgm:pt>
    <dgm:pt modelId="{7BFA6847-CFE3-40F1-AA4D-F5034DE8DBA4}" type="pres">
      <dgm:prSet presAssocID="{8D21BF2C-5F5D-4947-8123-0D19795C9F6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Verbunden mit einfarbiger Füllung"/>
        </a:ext>
      </dgm:extLst>
    </dgm:pt>
    <dgm:pt modelId="{9AF539A6-C307-4A1C-843B-4E2A28B62EAA}" type="pres">
      <dgm:prSet presAssocID="{8D21BF2C-5F5D-4947-8123-0D19795C9F6D}" presName="spaceRect" presStyleCnt="0"/>
      <dgm:spPr/>
    </dgm:pt>
    <dgm:pt modelId="{0862EF25-1955-4D1A-B132-B8A2E927E97B}" type="pres">
      <dgm:prSet presAssocID="{8D21BF2C-5F5D-4947-8123-0D19795C9F6D}" presName="textRect" presStyleLbl="revTx" presStyleIdx="0" presStyleCnt="3" custLinFactNeighborX="-1718" custLinFactNeighborY="755">
        <dgm:presLayoutVars>
          <dgm:chMax val="1"/>
          <dgm:chPref val="1"/>
        </dgm:presLayoutVars>
      </dgm:prSet>
      <dgm:spPr/>
    </dgm:pt>
    <dgm:pt modelId="{52E6A5A9-07C7-49E0-A17D-7E8E483E574F}" type="pres">
      <dgm:prSet presAssocID="{EEA02DB2-22B0-4DCB-9929-6875DE9E03A2}" presName="sibTrans" presStyleCnt="0"/>
      <dgm:spPr/>
    </dgm:pt>
    <dgm:pt modelId="{EE186EEE-1F18-4E3B-AAB0-D0CFA1521483}" type="pres">
      <dgm:prSet presAssocID="{E9518873-77AC-47B0-B6BE-826D16D91235}" presName="compNode" presStyleCnt="0"/>
      <dgm:spPr/>
    </dgm:pt>
    <dgm:pt modelId="{1BFD0412-772C-4A55-A6F5-2B02EC0085B0}" type="pres">
      <dgm:prSet presAssocID="{E9518873-77AC-47B0-B6BE-826D16D91235}" presName="iconBgRect" presStyleLbl="bgShp" presStyleIdx="1" presStyleCnt="3"/>
      <dgm:spPr>
        <a:solidFill>
          <a:schemeClr val="accent6">
            <a:lumMod val="20000"/>
            <a:lumOff val="80000"/>
            <a:alpha val="60000"/>
          </a:schemeClr>
        </a:solidFill>
      </dgm:spPr>
    </dgm:pt>
    <dgm:pt modelId="{D8FAD9A0-ECEB-4FAC-8751-38327CDD6195}" type="pres">
      <dgm:prSet presAssocID="{E9518873-77AC-47B0-B6BE-826D16D9123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ken mit einfarbiger Füllung"/>
        </a:ext>
      </dgm:extLst>
    </dgm:pt>
    <dgm:pt modelId="{99E406AF-4EA8-4AAF-BBAA-C344BFAF1323}" type="pres">
      <dgm:prSet presAssocID="{E9518873-77AC-47B0-B6BE-826D16D91235}" presName="spaceRect" presStyleCnt="0"/>
      <dgm:spPr/>
    </dgm:pt>
    <dgm:pt modelId="{D1AB2519-73F8-4F29-BE38-CB1D1C493E1B}" type="pres">
      <dgm:prSet presAssocID="{E9518873-77AC-47B0-B6BE-826D16D91235}" presName="textRect" presStyleLbl="revTx" presStyleIdx="1" presStyleCnt="3">
        <dgm:presLayoutVars>
          <dgm:chMax val="1"/>
          <dgm:chPref val="1"/>
        </dgm:presLayoutVars>
      </dgm:prSet>
      <dgm:spPr/>
    </dgm:pt>
    <dgm:pt modelId="{0AD23FA9-286E-48BF-A02D-5AEE20ECBD4D}" type="pres">
      <dgm:prSet presAssocID="{3C84EC7F-F1BE-4BD2-AE4F-10A345A3599B}" presName="sibTrans" presStyleCnt="0"/>
      <dgm:spPr/>
    </dgm:pt>
    <dgm:pt modelId="{148B50EA-0E5E-4FDF-8A4B-F4D2CBC3C5E8}" type="pres">
      <dgm:prSet presAssocID="{1121DC42-E2BF-40A2-8445-6FFD5A738B40}" presName="compNode" presStyleCnt="0"/>
      <dgm:spPr/>
    </dgm:pt>
    <dgm:pt modelId="{C1396D39-ADA8-42C4-A27C-C1DFFB8E39AC}" type="pres">
      <dgm:prSet presAssocID="{1121DC42-E2BF-40A2-8445-6FFD5A738B40}" presName="iconBgRect" presStyleLbl="bgShp" presStyleIdx="2" presStyleCnt="3"/>
      <dgm:spPr>
        <a:solidFill>
          <a:schemeClr val="accent6">
            <a:lumMod val="20000"/>
            <a:lumOff val="80000"/>
            <a:alpha val="60000"/>
          </a:schemeClr>
        </a:solidFill>
      </dgm:spPr>
    </dgm:pt>
    <dgm:pt modelId="{4FA7C711-0607-494C-9FD0-25EC571AE91A}" type="pres">
      <dgm:prSet presAssocID="{1121DC42-E2BF-40A2-8445-6FFD5A738B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Zukunft mit einfarbiger Füllung"/>
        </a:ext>
      </dgm:extLst>
    </dgm:pt>
    <dgm:pt modelId="{0C262B24-A752-485B-B0DD-3846BC7FBC30}" type="pres">
      <dgm:prSet presAssocID="{1121DC42-E2BF-40A2-8445-6FFD5A738B40}" presName="spaceRect" presStyleCnt="0"/>
      <dgm:spPr/>
    </dgm:pt>
    <dgm:pt modelId="{734208C8-6B80-49C8-8045-8E26189C4CAB}" type="pres">
      <dgm:prSet presAssocID="{1121DC42-E2BF-40A2-8445-6FFD5A738B40}" presName="textRect" presStyleLbl="revTx" presStyleIdx="2" presStyleCnt="3" custScaleX="109543">
        <dgm:presLayoutVars>
          <dgm:chMax val="1"/>
          <dgm:chPref val="1"/>
        </dgm:presLayoutVars>
      </dgm:prSet>
      <dgm:spPr/>
    </dgm:pt>
  </dgm:ptLst>
  <dgm:cxnLst>
    <dgm:cxn modelId="{74B1CB0A-0235-4F75-9999-925F3D56987F}" type="presOf" srcId="{8D21BF2C-5F5D-4947-8123-0D19795C9F6D}" destId="{0862EF25-1955-4D1A-B132-B8A2E927E97B}" srcOrd="0" destOrd="0" presId="urn:microsoft.com/office/officeart/2018/5/layout/IconCircleLabelList"/>
    <dgm:cxn modelId="{35691B23-9DC0-445C-8D7F-59C8F9FFBC64}" srcId="{B3C32434-D447-4C9A-A457-FDDF143E8333}" destId="{E9518873-77AC-47B0-B6BE-826D16D91235}" srcOrd="1" destOrd="0" parTransId="{6CA48E93-EE2E-45BA-9F23-4C0F976E8A34}" sibTransId="{3C84EC7F-F1BE-4BD2-AE4F-10A345A3599B}"/>
    <dgm:cxn modelId="{E0BA456E-953F-4E0D-AD95-312B29BC011C}" type="presOf" srcId="{E9518873-77AC-47B0-B6BE-826D16D91235}" destId="{D1AB2519-73F8-4F29-BE38-CB1D1C493E1B}" srcOrd="0" destOrd="0" presId="urn:microsoft.com/office/officeart/2018/5/layout/IconCircleLabelList"/>
    <dgm:cxn modelId="{E5384C7B-96BA-4A41-9AB6-D8ADD04E8E1F}" type="presOf" srcId="{1121DC42-E2BF-40A2-8445-6FFD5A738B40}" destId="{734208C8-6B80-49C8-8045-8E26189C4CAB}" srcOrd="0" destOrd="0" presId="urn:microsoft.com/office/officeart/2018/5/layout/IconCircleLabelList"/>
    <dgm:cxn modelId="{14A8AC8E-9159-4C81-9B07-3C09DB8354AC}" srcId="{B3C32434-D447-4C9A-A457-FDDF143E8333}" destId="{8D21BF2C-5F5D-4947-8123-0D19795C9F6D}" srcOrd="0" destOrd="0" parTransId="{8ACCB102-0860-4194-8E66-07E61D6F2CAD}" sibTransId="{EEA02DB2-22B0-4DCB-9929-6875DE9E03A2}"/>
    <dgm:cxn modelId="{82021CB9-A9BD-4637-A3A7-06A801079475}" type="presOf" srcId="{B3C32434-D447-4C9A-A457-FDDF143E8333}" destId="{5D7FDF28-9484-4A91-A1EE-ADE3095000D7}" srcOrd="0" destOrd="0" presId="urn:microsoft.com/office/officeart/2018/5/layout/IconCircleLabelList"/>
    <dgm:cxn modelId="{F4657DC5-5C07-4F3E-B20E-F942FF94DF26}" srcId="{B3C32434-D447-4C9A-A457-FDDF143E8333}" destId="{1121DC42-E2BF-40A2-8445-6FFD5A738B40}" srcOrd="2" destOrd="0" parTransId="{68C09AAC-10EF-4459-8636-FACEDE1A7185}" sibTransId="{3BC7D585-9ED4-47D9-9CF0-B38DC926A084}"/>
    <dgm:cxn modelId="{D9C2C97F-6419-4F9C-B5D5-D0883BF4DB29}" type="presParOf" srcId="{5D7FDF28-9484-4A91-A1EE-ADE3095000D7}" destId="{914AC05A-B8BC-4A70-8148-0DB7721F167B}" srcOrd="0" destOrd="0" presId="urn:microsoft.com/office/officeart/2018/5/layout/IconCircleLabelList"/>
    <dgm:cxn modelId="{A09C9A56-D2CE-4B3C-9EAD-B70407926129}" type="presParOf" srcId="{914AC05A-B8BC-4A70-8148-0DB7721F167B}" destId="{4CAD1AC3-3249-45AB-BBE9-DFB76058F3D4}" srcOrd="0" destOrd="0" presId="urn:microsoft.com/office/officeart/2018/5/layout/IconCircleLabelList"/>
    <dgm:cxn modelId="{87DD2D12-A938-4197-ABBB-587A5E49EC21}" type="presParOf" srcId="{914AC05A-B8BC-4A70-8148-0DB7721F167B}" destId="{7BFA6847-CFE3-40F1-AA4D-F5034DE8DBA4}" srcOrd="1" destOrd="0" presId="urn:microsoft.com/office/officeart/2018/5/layout/IconCircleLabelList"/>
    <dgm:cxn modelId="{A00E975C-6EC2-4FD0-930D-2DA9C4D04555}" type="presParOf" srcId="{914AC05A-B8BC-4A70-8148-0DB7721F167B}" destId="{9AF539A6-C307-4A1C-843B-4E2A28B62EAA}" srcOrd="2" destOrd="0" presId="urn:microsoft.com/office/officeart/2018/5/layout/IconCircleLabelList"/>
    <dgm:cxn modelId="{7AA772B8-7F49-40A3-857B-BE85FF546D30}" type="presParOf" srcId="{914AC05A-B8BC-4A70-8148-0DB7721F167B}" destId="{0862EF25-1955-4D1A-B132-B8A2E927E97B}" srcOrd="3" destOrd="0" presId="urn:microsoft.com/office/officeart/2018/5/layout/IconCircleLabelList"/>
    <dgm:cxn modelId="{D1E5BE63-A410-401A-9292-1533BD43E054}" type="presParOf" srcId="{5D7FDF28-9484-4A91-A1EE-ADE3095000D7}" destId="{52E6A5A9-07C7-49E0-A17D-7E8E483E574F}" srcOrd="1" destOrd="0" presId="urn:microsoft.com/office/officeart/2018/5/layout/IconCircleLabelList"/>
    <dgm:cxn modelId="{EE799235-FF47-40F1-9750-3920DC31940C}" type="presParOf" srcId="{5D7FDF28-9484-4A91-A1EE-ADE3095000D7}" destId="{EE186EEE-1F18-4E3B-AAB0-D0CFA1521483}" srcOrd="2" destOrd="0" presId="urn:microsoft.com/office/officeart/2018/5/layout/IconCircleLabelList"/>
    <dgm:cxn modelId="{3CA28EB3-2381-48C6-ABC2-F31A15A2BB40}" type="presParOf" srcId="{EE186EEE-1F18-4E3B-AAB0-D0CFA1521483}" destId="{1BFD0412-772C-4A55-A6F5-2B02EC0085B0}" srcOrd="0" destOrd="0" presId="urn:microsoft.com/office/officeart/2018/5/layout/IconCircleLabelList"/>
    <dgm:cxn modelId="{436F49B1-0694-4AF0-AF8F-D17754DD8EF0}" type="presParOf" srcId="{EE186EEE-1F18-4E3B-AAB0-D0CFA1521483}" destId="{D8FAD9A0-ECEB-4FAC-8751-38327CDD6195}" srcOrd="1" destOrd="0" presId="urn:microsoft.com/office/officeart/2018/5/layout/IconCircleLabelList"/>
    <dgm:cxn modelId="{2AAA719D-AC06-4437-9157-8F68CA13E1E8}" type="presParOf" srcId="{EE186EEE-1F18-4E3B-AAB0-D0CFA1521483}" destId="{99E406AF-4EA8-4AAF-BBAA-C344BFAF1323}" srcOrd="2" destOrd="0" presId="urn:microsoft.com/office/officeart/2018/5/layout/IconCircleLabelList"/>
    <dgm:cxn modelId="{A9387F88-3855-4F11-A9FA-93B5766CDC6A}" type="presParOf" srcId="{EE186EEE-1F18-4E3B-AAB0-D0CFA1521483}" destId="{D1AB2519-73F8-4F29-BE38-CB1D1C493E1B}" srcOrd="3" destOrd="0" presId="urn:microsoft.com/office/officeart/2018/5/layout/IconCircleLabelList"/>
    <dgm:cxn modelId="{F823D0A4-EC7A-4EB2-8225-3CEC41C50754}" type="presParOf" srcId="{5D7FDF28-9484-4A91-A1EE-ADE3095000D7}" destId="{0AD23FA9-286E-48BF-A02D-5AEE20ECBD4D}" srcOrd="3" destOrd="0" presId="urn:microsoft.com/office/officeart/2018/5/layout/IconCircleLabelList"/>
    <dgm:cxn modelId="{2B8459B0-C79F-4356-8EA1-9647C971C08D}" type="presParOf" srcId="{5D7FDF28-9484-4A91-A1EE-ADE3095000D7}" destId="{148B50EA-0E5E-4FDF-8A4B-F4D2CBC3C5E8}" srcOrd="4" destOrd="0" presId="urn:microsoft.com/office/officeart/2018/5/layout/IconCircleLabelList"/>
    <dgm:cxn modelId="{83714E11-41FD-43DE-9102-C30CD5D1318E}" type="presParOf" srcId="{148B50EA-0E5E-4FDF-8A4B-F4D2CBC3C5E8}" destId="{C1396D39-ADA8-42C4-A27C-C1DFFB8E39AC}" srcOrd="0" destOrd="0" presId="urn:microsoft.com/office/officeart/2018/5/layout/IconCircleLabelList"/>
    <dgm:cxn modelId="{5E237938-27A2-44AB-B4D8-012DE7CBF2B2}" type="presParOf" srcId="{148B50EA-0E5E-4FDF-8A4B-F4D2CBC3C5E8}" destId="{4FA7C711-0607-494C-9FD0-25EC571AE91A}" srcOrd="1" destOrd="0" presId="urn:microsoft.com/office/officeart/2018/5/layout/IconCircleLabelList"/>
    <dgm:cxn modelId="{0F2BD21A-DC3F-4E42-9619-EB43045F9780}" type="presParOf" srcId="{148B50EA-0E5E-4FDF-8A4B-F4D2CBC3C5E8}" destId="{0C262B24-A752-485B-B0DD-3846BC7FBC30}" srcOrd="2" destOrd="0" presId="urn:microsoft.com/office/officeart/2018/5/layout/IconCircleLabelList"/>
    <dgm:cxn modelId="{A2F0C20B-F323-4CDE-B4EA-51B9931FFA36}" type="presParOf" srcId="{148B50EA-0E5E-4FDF-8A4B-F4D2CBC3C5E8}" destId="{734208C8-6B80-49C8-8045-8E26189C4CAB}" srcOrd="3" destOrd="0" presId="urn:microsoft.com/office/officeart/2018/5/layout/IconCircleLabel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C32434-D447-4C9A-A457-FDDF143E833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8D21BF2C-5F5D-4947-8123-0D19795C9F6D}">
      <dgm:prSet custT="1"/>
      <dgm:spPr>
        <a:solidFill>
          <a:schemeClr val="bg1"/>
        </a:solidFill>
      </dgm:spPr>
      <dgm:t>
        <a:bodyPr/>
        <a:lstStyle/>
        <a:p>
          <a:pPr algn="ctr">
            <a:lnSpc>
              <a:spcPct val="100000"/>
            </a:lnSpc>
            <a:defRPr cap="all"/>
          </a:pPr>
          <a:r>
            <a:rPr lang="de-DE" sz="1200" b="1" dirty="0"/>
            <a:t>Kostenübernahme beim Gasnetzzugang </a:t>
          </a:r>
        </a:p>
        <a:p>
          <a:pPr algn="ctr">
            <a:lnSpc>
              <a:spcPct val="100000"/>
            </a:lnSpc>
            <a:defRPr cap="all"/>
          </a:pPr>
          <a:r>
            <a:rPr lang="de-DE" sz="1100" b="1" dirty="0"/>
            <a:t> </a:t>
          </a:r>
          <a:endParaRPr lang="en-US" sz="1100" b="1" dirty="0"/>
        </a:p>
      </dgm:t>
    </dgm:pt>
    <dgm:pt modelId="{8ACCB102-0860-4194-8E66-07E61D6F2CAD}" type="parTrans" cxnId="{14A8AC8E-9159-4C81-9B07-3C09DB8354AC}">
      <dgm:prSet/>
      <dgm:spPr/>
      <dgm:t>
        <a:bodyPr/>
        <a:lstStyle/>
        <a:p>
          <a:endParaRPr lang="en-US"/>
        </a:p>
      </dgm:t>
    </dgm:pt>
    <dgm:pt modelId="{EEA02DB2-22B0-4DCB-9929-6875DE9E03A2}" type="sibTrans" cxnId="{14A8AC8E-9159-4C81-9B07-3C09DB8354AC}">
      <dgm:prSet/>
      <dgm:spPr/>
      <dgm:t>
        <a:bodyPr/>
        <a:lstStyle/>
        <a:p>
          <a:endParaRPr lang="en-US"/>
        </a:p>
      </dgm:t>
    </dgm:pt>
    <dgm:pt modelId="{E9518873-77AC-47B0-B6BE-826D16D91235}">
      <dgm:prSet custT="1"/>
      <dgm:spPr/>
      <dgm:t>
        <a:bodyPr/>
        <a:lstStyle/>
        <a:p>
          <a:pPr>
            <a:lnSpc>
              <a:spcPct val="100000"/>
            </a:lnSpc>
            <a:defRPr cap="all"/>
          </a:pPr>
          <a:r>
            <a:rPr lang="de-DE" sz="1200" b="1" dirty="0"/>
            <a:t>Volatilität der THG-QUOTE</a:t>
          </a:r>
        </a:p>
      </dgm:t>
    </dgm:pt>
    <dgm:pt modelId="{6CA48E93-EE2E-45BA-9F23-4C0F976E8A34}" type="parTrans" cxnId="{35691B23-9DC0-445C-8D7F-59C8F9FFBC64}">
      <dgm:prSet/>
      <dgm:spPr/>
      <dgm:t>
        <a:bodyPr/>
        <a:lstStyle/>
        <a:p>
          <a:endParaRPr lang="en-US"/>
        </a:p>
      </dgm:t>
    </dgm:pt>
    <dgm:pt modelId="{3C84EC7F-F1BE-4BD2-AE4F-10A345A3599B}" type="sibTrans" cxnId="{35691B23-9DC0-445C-8D7F-59C8F9FFBC64}">
      <dgm:prSet/>
      <dgm:spPr/>
      <dgm:t>
        <a:bodyPr/>
        <a:lstStyle/>
        <a:p>
          <a:endParaRPr lang="en-US"/>
        </a:p>
      </dgm:t>
    </dgm:pt>
    <dgm:pt modelId="{1121DC42-E2BF-40A2-8445-6FFD5A738B40}">
      <dgm:prSet custT="1"/>
      <dgm:spPr/>
      <dgm:t>
        <a:bodyPr/>
        <a:lstStyle/>
        <a:p>
          <a:pPr>
            <a:lnSpc>
              <a:spcPct val="100000"/>
            </a:lnSpc>
            <a:defRPr cap="all"/>
          </a:pPr>
          <a:r>
            <a:rPr lang="de-DE" sz="1200" b="1" dirty="0"/>
            <a:t>Unklarheit hinsichtlich der Zukunft der Gasnetze</a:t>
          </a:r>
        </a:p>
      </dgm:t>
    </dgm:pt>
    <dgm:pt modelId="{68C09AAC-10EF-4459-8636-FACEDE1A7185}" type="parTrans" cxnId="{F4657DC5-5C07-4F3E-B20E-F942FF94DF26}">
      <dgm:prSet/>
      <dgm:spPr/>
      <dgm:t>
        <a:bodyPr/>
        <a:lstStyle/>
        <a:p>
          <a:endParaRPr lang="en-US"/>
        </a:p>
      </dgm:t>
    </dgm:pt>
    <dgm:pt modelId="{3BC7D585-9ED4-47D9-9CF0-B38DC926A084}" type="sibTrans" cxnId="{F4657DC5-5C07-4F3E-B20E-F942FF94DF26}">
      <dgm:prSet/>
      <dgm:spPr/>
      <dgm:t>
        <a:bodyPr/>
        <a:lstStyle/>
        <a:p>
          <a:endParaRPr lang="en-US"/>
        </a:p>
      </dgm:t>
    </dgm:pt>
    <dgm:pt modelId="{5D7FDF28-9484-4A91-A1EE-ADE3095000D7}" type="pres">
      <dgm:prSet presAssocID="{B3C32434-D447-4C9A-A457-FDDF143E8333}" presName="root" presStyleCnt="0">
        <dgm:presLayoutVars>
          <dgm:dir/>
          <dgm:resizeHandles val="exact"/>
        </dgm:presLayoutVars>
      </dgm:prSet>
      <dgm:spPr/>
    </dgm:pt>
    <dgm:pt modelId="{914AC05A-B8BC-4A70-8148-0DB7721F167B}" type="pres">
      <dgm:prSet presAssocID="{8D21BF2C-5F5D-4947-8123-0D19795C9F6D}" presName="compNode" presStyleCnt="0"/>
      <dgm:spPr/>
    </dgm:pt>
    <dgm:pt modelId="{4CAD1AC3-3249-45AB-BBE9-DFB76058F3D4}" type="pres">
      <dgm:prSet presAssocID="{8D21BF2C-5F5D-4947-8123-0D19795C9F6D}" presName="iconBgRect" presStyleLbl="bgShp" presStyleIdx="0" presStyleCnt="3"/>
      <dgm:spPr>
        <a:solidFill>
          <a:schemeClr val="accent6">
            <a:lumMod val="20000"/>
            <a:lumOff val="80000"/>
            <a:alpha val="60000"/>
          </a:schemeClr>
        </a:solidFill>
      </dgm:spPr>
    </dgm:pt>
    <dgm:pt modelId="{7BFA6847-CFE3-40F1-AA4D-F5034DE8DBA4}" type="pres">
      <dgm:prSet presAssocID="{8D21BF2C-5F5D-4947-8123-0D19795C9F6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Verbunden mit einfarbiger Füllung"/>
        </a:ext>
      </dgm:extLst>
    </dgm:pt>
    <dgm:pt modelId="{9AF539A6-C307-4A1C-843B-4E2A28B62EAA}" type="pres">
      <dgm:prSet presAssocID="{8D21BF2C-5F5D-4947-8123-0D19795C9F6D}" presName="spaceRect" presStyleCnt="0"/>
      <dgm:spPr/>
    </dgm:pt>
    <dgm:pt modelId="{0862EF25-1955-4D1A-B132-B8A2E927E97B}" type="pres">
      <dgm:prSet presAssocID="{8D21BF2C-5F5D-4947-8123-0D19795C9F6D}" presName="textRect" presStyleLbl="revTx" presStyleIdx="0" presStyleCnt="3" custLinFactNeighborX="-1718" custLinFactNeighborY="755">
        <dgm:presLayoutVars>
          <dgm:chMax val="1"/>
          <dgm:chPref val="1"/>
        </dgm:presLayoutVars>
      </dgm:prSet>
      <dgm:spPr/>
    </dgm:pt>
    <dgm:pt modelId="{52E6A5A9-07C7-49E0-A17D-7E8E483E574F}" type="pres">
      <dgm:prSet presAssocID="{EEA02DB2-22B0-4DCB-9929-6875DE9E03A2}" presName="sibTrans" presStyleCnt="0"/>
      <dgm:spPr/>
    </dgm:pt>
    <dgm:pt modelId="{EE186EEE-1F18-4E3B-AAB0-D0CFA1521483}" type="pres">
      <dgm:prSet presAssocID="{E9518873-77AC-47B0-B6BE-826D16D91235}" presName="compNode" presStyleCnt="0"/>
      <dgm:spPr/>
    </dgm:pt>
    <dgm:pt modelId="{1BFD0412-772C-4A55-A6F5-2B02EC0085B0}" type="pres">
      <dgm:prSet presAssocID="{E9518873-77AC-47B0-B6BE-826D16D91235}" presName="iconBgRect" presStyleLbl="bgShp" presStyleIdx="1" presStyleCnt="3"/>
      <dgm:spPr>
        <a:solidFill>
          <a:schemeClr val="accent6">
            <a:lumMod val="20000"/>
            <a:lumOff val="80000"/>
            <a:alpha val="60000"/>
          </a:schemeClr>
        </a:solidFill>
      </dgm:spPr>
    </dgm:pt>
    <dgm:pt modelId="{D8FAD9A0-ECEB-4FAC-8751-38327CDD6195}" type="pres">
      <dgm:prSet presAssocID="{E9518873-77AC-47B0-B6BE-826D16D91235}"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ken mit einfarbiger Füllung"/>
        </a:ext>
      </dgm:extLst>
    </dgm:pt>
    <dgm:pt modelId="{99E406AF-4EA8-4AAF-BBAA-C344BFAF1323}" type="pres">
      <dgm:prSet presAssocID="{E9518873-77AC-47B0-B6BE-826D16D91235}" presName="spaceRect" presStyleCnt="0"/>
      <dgm:spPr/>
    </dgm:pt>
    <dgm:pt modelId="{D1AB2519-73F8-4F29-BE38-CB1D1C493E1B}" type="pres">
      <dgm:prSet presAssocID="{E9518873-77AC-47B0-B6BE-826D16D91235}" presName="textRect" presStyleLbl="revTx" presStyleIdx="1" presStyleCnt="3">
        <dgm:presLayoutVars>
          <dgm:chMax val="1"/>
          <dgm:chPref val="1"/>
        </dgm:presLayoutVars>
      </dgm:prSet>
      <dgm:spPr/>
    </dgm:pt>
    <dgm:pt modelId="{0AD23FA9-286E-48BF-A02D-5AEE20ECBD4D}" type="pres">
      <dgm:prSet presAssocID="{3C84EC7F-F1BE-4BD2-AE4F-10A345A3599B}" presName="sibTrans" presStyleCnt="0"/>
      <dgm:spPr/>
    </dgm:pt>
    <dgm:pt modelId="{148B50EA-0E5E-4FDF-8A4B-F4D2CBC3C5E8}" type="pres">
      <dgm:prSet presAssocID="{1121DC42-E2BF-40A2-8445-6FFD5A738B40}" presName="compNode" presStyleCnt="0"/>
      <dgm:spPr/>
    </dgm:pt>
    <dgm:pt modelId="{C1396D39-ADA8-42C4-A27C-C1DFFB8E39AC}" type="pres">
      <dgm:prSet presAssocID="{1121DC42-E2BF-40A2-8445-6FFD5A738B40}" presName="iconBgRect" presStyleLbl="bgShp" presStyleIdx="2" presStyleCnt="3"/>
      <dgm:spPr>
        <a:solidFill>
          <a:schemeClr val="accent6">
            <a:lumMod val="20000"/>
            <a:lumOff val="80000"/>
            <a:alpha val="60000"/>
          </a:schemeClr>
        </a:solidFill>
      </dgm:spPr>
    </dgm:pt>
    <dgm:pt modelId="{4FA7C711-0607-494C-9FD0-25EC571AE91A}" type="pres">
      <dgm:prSet presAssocID="{1121DC42-E2BF-40A2-8445-6FFD5A738B4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Zukunft mit einfarbiger Füllung"/>
        </a:ext>
      </dgm:extLst>
    </dgm:pt>
    <dgm:pt modelId="{0C262B24-A752-485B-B0DD-3846BC7FBC30}" type="pres">
      <dgm:prSet presAssocID="{1121DC42-E2BF-40A2-8445-6FFD5A738B40}" presName="spaceRect" presStyleCnt="0"/>
      <dgm:spPr/>
    </dgm:pt>
    <dgm:pt modelId="{734208C8-6B80-49C8-8045-8E26189C4CAB}" type="pres">
      <dgm:prSet presAssocID="{1121DC42-E2BF-40A2-8445-6FFD5A738B40}" presName="textRect" presStyleLbl="revTx" presStyleIdx="2" presStyleCnt="3" custScaleX="109543">
        <dgm:presLayoutVars>
          <dgm:chMax val="1"/>
          <dgm:chPref val="1"/>
        </dgm:presLayoutVars>
      </dgm:prSet>
      <dgm:spPr/>
    </dgm:pt>
  </dgm:ptLst>
  <dgm:cxnLst>
    <dgm:cxn modelId="{74B1CB0A-0235-4F75-9999-925F3D56987F}" type="presOf" srcId="{8D21BF2C-5F5D-4947-8123-0D19795C9F6D}" destId="{0862EF25-1955-4D1A-B132-B8A2E927E97B}" srcOrd="0" destOrd="0" presId="urn:microsoft.com/office/officeart/2018/5/layout/IconCircleLabelList"/>
    <dgm:cxn modelId="{35691B23-9DC0-445C-8D7F-59C8F9FFBC64}" srcId="{B3C32434-D447-4C9A-A457-FDDF143E8333}" destId="{E9518873-77AC-47B0-B6BE-826D16D91235}" srcOrd="1" destOrd="0" parTransId="{6CA48E93-EE2E-45BA-9F23-4C0F976E8A34}" sibTransId="{3C84EC7F-F1BE-4BD2-AE4F-10A345A3599B}"/>
    <dgm:cxn modelId="{E0BA456E-953F-4E0D-AD95-312B29BC011C}" type="presOf" srcId="{E9518873-77AC-47B0-B6BE-826D16D91235}" destId="{D1AB2519-73F8-4F29-BE38-CB1D1C493E1B}" srcOrd="0" destOrd="0" presId="urn:microsoft.com/office/officeart/2018/5/layout/IconCircleLabelList"/>
    <dgm:cxn modelId="{E5384C7B-96BA-4A41-9AB6-D8ADD04E8E1F}" type="presOf" srcId="{1121DC42-E2BF-40A2-8445-6FFD5A738B40}" destId="{734208C8-6B80-49C8-8045-8E26189C4CAB}" srcOrd="0" destOrd="0" presId="urn:microsoft.com/office/officeart/2018/5/layout/IconCircleLabelList"/>
    <dgm:cxn modelId="{14A8AC8E-9159-4C81-9B07-3C09DB8354AC}" srcId="{B3C32434-D447-4C9A-A457-FDDF143E8333}" destId="{8D21BF2C-5F5D-4947-8123-0D19795C9F6D}" srcOrd="0" destOrd="0" parTransId="{8ACCB102-0860-4194-8E66-07E61D6F2CAD}" sibTransId="{EEA02DB2-22B0-4DCB-9929-6875DE9E03A2}"/>
    <dgm:cxn modelId="{82021CB9-A9BD-4637-A3A7-06A801079475}" type="presOf" srcId="{B3C32434-D447-4C9A-A457-FDDF143E8333}" destId="{5D7FDF28-9484-4A91-A1EE-ADE3095000D7}" srcOrd="0" destOrd="0" presId="urn:microsoft.com/office/officeart/2018/5/layout/IconCircleLabelList"/>
    <dgm:cxn modelId="{F4657DC5-5C07-4F3E-B20E-F942FF94DF26}" srcId="{B3C32434-D447-4C9A-A457-FDDF143E8333}" destId="{1121DC42-E2BF-40A2-8445-6FFD5A738B40}" srcOrd="2" destOrd="0" parTransId="{68C09AAC-10EF-4459-8636-FACEDE1A7185}" sibTransId="{3BC7D585-9ED4-47D9-9CF0-B38DC926A084}"/>
    <dgm:cxn modelId="{D9C2C97F-6419-4F9C-B5D5-D0883BF4DB29}" type="presParOf" srcId="{5D7FDF28-9484-4A91-A1EE-ADE3095000D7}" destId="{914AC05A-B8BC-4A70-8148-0DB7721F167B}" srcOrd="0" destOrd="0" presId="urn:microsoft.com/office/officeart/2018/5/layout/IconCircleLabelList"/>
    <dgm:cxn modelId="{A09C9A56-D2CE-4B3C-9EAD-B70407926129}" type="presParOf" srcId="{914AC05A-B8BC-4A70-8148-0DB7721F167B}" destId="{4CAD1AC3-3249-45AB-BBE9-DFB76058F3D4}" srcOrd="0" destOrd="0" presId="urn:microsoft.com/office/officeart/2018/5/layout/IconCircleLabelList"/>
    <dgm:cxn modelId="{87DD2D12-A938-4197-ABBB-587A5E49EC21}" type="presParOf" srcId="{914AC05A-B8BC-4A70-8148-0DB7721F167B}" destId="{7BFA6847-CFE3-40F1-AA4D-F5034DE8DBA4}" srcOrd="1" destOrd="0" presId="urn:microsoft.com/office/officeart/2018/5/layout/IconCircleLabelList"/>
    <dgm:cxn modelId="{A00E975C-6EC2-4FD0-930D-2DA9C4D04555}" type="presParOf" srcId="{914AC05A-B8BC-4A70-8148-0DB7721F167B}" destId="{9AF539A6-C307-4A1C-843B-4E2A28B62EAA}" srcOrd="2" destOrd="0" presId="urn:microsoft.com/office/officeart/2018/5/layout/IconCircleLabelList"/>
    <dgm:cxn modelId="{7AA772B8-7F49-40A3-857B-BE85FF546D30}" type="presParOf" srcId="{914AC05A-B8BC-4A70-8148-0DB7721F167B}" destId="{0862EF25-1955-4D1A-B132-B8A2E927E97B}" srcOrd="3" destOrd="0" presId="urn:microsoft.com/office/officeart/2018/5/layout/IconCircleLabelList"/>
    <dgm:cxn modelId="{D1E5BE63-A410-401A-9292-1533BD43E054}" type="presParOf" srcId="{5D7FDF28-9484-4A91-A1EE-ADE3095000D7}" destId="{52E6A5A9-07C7-49E0-A17D-7E8E483E574F}" srcOrd="1" destOrd="0" presId="urn:microsoft.com/office/officeart/2018/5/layout/IconCircleLabelList"/>
    <dgm:cxn modelId="{EE799235-FF47-40F1-9750-3920DC31940C}" type="presParOf" srcId="{5D7FDF28-9484-4A91-A1EE-ADE3095000D7}" destId="{EE186EEE-1F18-4E3B-AAB0-D0CFA1521483}" srcOrd="2" destOrd="0" presId="urn:microsoft.com/office/officeart/2018/5/layout/IconCircleLabelList"/>
    <dgm:cxn modelId="{3CA28EB3-2381-48C6-ABC2-F31A15A2BB40}" type="presParOf" srcId="{EE186EEE-1F18-4E3B-AAB0-D0CFA1521483}" destId="{1BFD0412-772C-4A55-A6F5-2B02EC0085B0}" srcOrd="0" destOrd="0" presId="urn:microsoft.com/office/officeart/2018/5/layout/IconCircleLabelList"/>
    <dgm:cxn modelId="{436F49B1-0694-4AF0-AF8F-D17754DD8EF0}" type="presParOf" srcId="{EE186EEE-1F18-4E3B-AAB0-D0CFA1521483}" destId="{D8FAD9A0-ECEB-4FAC-8751-38327CDD6195}" srcOrd="1" destOrd="0" presId="urn:microsoft.com/office/officeart/2018/5/layout/IconCircleLabelList"/>
    <dgm:cxn modelId="{2AAA719D-AC06-4437-9157-8F68CA13E1E8}" type="presParOf" srcId="{EE186EEE-1F18-4E3B-AAB0-D0CFA1521483}" destId="{99E406AF-4EA8-4AAF-BBAA-C344BFAF1323}" srcOrd="2" destOrd="0" presId="urn:microsoft.com/office/officeart/2018/5/layout/IconCircleLabelList"/>
    <dgm:cxn modelId="{A9387F88-3855-4F11-A9FA-93B5766CDC6A}" type="presParOf" srcId="{EE186EEE-1F18-4E3B-AAB0-D0CFA1521483}" destId="{D1AB2519-73F8-4F29-BE38-CB1D1C493E1B}" srcOrd="3" destOrd="0" presId="urn:microsoft.com/office/officeart/2018/5/layout/IconCircleLabelList"/>
    <dgm:cxn modelId="{F823D0A4-EC7A-4EB2-8225-3CEC41C50754}" type="presParOf" srcId="{5D7FDF28-9484-4A91-A1EE-ADE3095000D7}" destId="{0AD23FA9-286E-48BF-A02D-5AEE20ECBD4D}" srcOrd="3" destOrd="0" presId="urn:microsoft.com/office/officeart/2018/5/layout/IconCircleLabelList"/>
    <dgm:cxn modelId="{2B8459B0-C79F-4356-8EA1-9647C971C08D}" type="presParOf" srcId="{5D7FDF28-9484-4A91-A1EE-ADE3095000D7}" destId="{148B50EA-0E5E-4FDF-8A4B-F4D2CBC3C5E8}" srcOrd="4" destOrd="0" presId="urn:microsoft.com/office/officeart/2018/5/layout/IconCircleLabelList"/>
    <dgm:cxn modelId="{83714E11-41FD-43DE-9102-C30CD5D1318E}" type="presParOf" srcId="{148B50EA-0E5E-4FDF-8A4B-F4D2CBC3C5E8}" destId="{C1396D39-ADA8-42C4-A27C-C1DFFB8E39AC}" srcOrd="0" destOrd="0" presId="urn:microsoft.com/office/officeart/2018/5/layout/IconCircleLabelList"/>
    <dgm:cxn modelId="{5E237938-27A2-44AB-B4D8-012DE7CBF2B2}" type="presParOf" srcId="{148B50EA-0E5E-4FDF-8A4B-F4D2CBC3C5E8}" destId="{4FA7C711-0607-494C-9FD0-25EC571AE91A}" srcOrd="1" destOrd="0" presId="urn:microsoft.com/office/officeart/2018/5/layout/IconCircleLabelList"/>
    <dgm:cxn modelId="{0F2BD21A-DC3F-4E42-9619-EB43045F9780}" type="presParOf" srcId="{148B50EA-0E5E-4FDF-8A4B-F4D2CBC3C5E8}" destId="{0C262B24-A752-485B-B0DD-3846BC7FBC30}" srcOrd="2" destOrd="0" presId="urn:microsoft.com/office/officeart/2018/5/layout/IconCircleLabelList"/>
    <dgm:cxn modelId="{A2F0C20B-F323-4CDE-B4EA-51B9931FFA36}" type="presParOf" srcId="{148B50EA-0E5E-4FDF-8A4B-F4D2CBC3C5E8}" destId="{734208C8-6B80-49C8-8045-8E26189C4CA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D1AC3-3249-45AB-BBE9-DFB76058F3D4}">
      <dsp:nvSpPr>
        <dsp:cNvPr id="0" name=""/>
        <dsp:cNvSpPr/>
      </dsp:nvSpPr>
      <dsp:spPr>
        <a:xfrm>
          <a:off x="516436" y="28078"/>
          <a:ext cx="1166625" cy="1166625"/>
        </a:xfrm>
        <a:prstGeom prst="ellipse">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7BFA6847-CFE3-40F1-AA4D-F5034DE8DBA4}">
      <dsp:nvSpPr>
        <dsp:cNvPr id="0" name=""/>
        <dsp:cNvSpPr/>
      </dsp:nvSpPr>
      <dsp:spPr>
        <a:xfrm>
          <a:off x="765061" y="276703"/>
          <a:ext cx="669375" cy="669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2EF25-1955-4D1A-B132-B8A2E927E97B}">
      <dsp:nvSpPr>
        <dsp:cNvPr id="0" name=""/>
        <dsp:cNvSpPr/>
      </dsp:nvSpPr>
      <dsp:spPr>
        <a:xfrm>
          <a:off x="110641" y="1564207"/>
          <a:ext cx="1912500" cy="811747"/>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Ausschreibungsvolumen für installierte Leistung</a:t>
          </a:r>
        </a:p>
        <a:p>
          <a:pPr marL="0" lvl="0" indent="0" algn="ctr" defTabSz="533400">
            <a:lnSpc>
              <a:spcPct val="100000"/>
            </a:lnSpc>
            <a:spcBef>
              <a:spcPct val="0"/>
            </a:spcBef>
            <a:spcAft>
              <a:spcPct val="35000"/>
            </a:spcAft>
            <a:buNone/>
            <a:defRPr cap="all"/>
          </a:pPr>
          <a:r>
            <a:rPr lang="de-DE" sz="1200" b="1" kern="1200" dirty="0"/>
            <a:t>Forderung: mind. 3.000 MW pro Jahr ab 2027</a:t>
          </a:r>
          <a:endParaRPr lang="en-US" sz="1200" b="1" kern="1200" dirty="0"/>
        </a:p>
      </dsp:txBody>
      <dsp:txXfrm>
        <a:off x="110641" y="1564207"/>
        <a:ext cx="1912500" cy="811747"/>
      </dsp:txXfrm>
    </dsp:sp>
    <dsp:sp modelId="{1BFD0412-772C-4A55-A6F5-2B02EC0085B0}">
      <dsp:nvSpPr>
        <dsp:cNvPr id="0" name=""/>
        <dsp:cNvSpPr/>
      </dsp:nvSpPr>
      <dsp:spPr>
        <a:xfrm>
          <a:off x="2763623" y="28078"/>
          <a:ext cx="1166625" cy="1166625"/>
        </a:xfrm>
        <a:prstGeom prst="ellipse">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D8FAD9A0-ECEB-4FAC-8751-38327CDD6195}">
      <dsp:nvSpPr>
        <dsp:cNvPr id="0" name=""/>
        <dsp:cNvSpPr/>
      </dsp:nvSpPr>
      <dsp:spPr>
        <a:xfrm>
          <a:off x="3012248" y="276703"/>
          <a:ext cx="669375" cy="669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B2519-73F8-4F29-BE38-CB1D1C493E1B}">
      <dsp:nvSpPr>
        <dsp:cNvPr id="0" name=""/>
        <dsp:cNvSpPr/>
      </dsp:nvSpPr>
      <dsp:spPr>
        <a:xfrm>
          <a:off x="2390686" y="1558078"/>
          <a:ext cx="1912500" cy="81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Vergütung für netzdienliche Fahrweise </a:t>
          </a:r>
        </a:p>
        <a:p>
          <a:pPr marL="0" lvl="0" indent="0" algn="ctr" defTabSz="533400">
            <a:lnSpc>
              <a:spcPct val="100000"/>
            </a:lnSpc>
            <a:spcBef>
              <a:spcPct val="0"/>
            </a:spcBef>
            <a:spcAft>
              <a:spcPct val="35000"/>
            </a:spcAft>
            <a:buNone/>
            <a:defRPr cap="all"/>
          </a:pPr>
          <a:r>
            <a:rPr lang="de-DE" sz="1200" b="1" kern="1200" dirty="0"/>
            <a:t>Forderung: mind. 120 Euro Flexibilitätsanreiz</a:t>
          </a:r>
          <a:endParaRPr lang="en-US" sz="1200" kern="1200" dirty="0"/>
        </a:p>
      </dsp:txBody>
      <dsp:txXfrm>
        <a:off x="2390686" y="1558078"/>
        <a:ext cx="1912500" cy="811747"/>
      </dsp:txXfrm>
    </dsp:sp>
    <dsp:sp modelId="{C1396D39-ADA8-42C4-A27C-C1DFFB8E39AC}">
      <dsp:nvSpPr>
        <dsp:cNvPr id="0" name=""/>
        <dsp:cNvSpPr/>
      </dsp:nvSpPr>
      <dsp:spPr>
        <a:xfrm>
          <a:off x="5467583" y="28078"/>
          <a:ext cx="1166625" cy="1166625"/>
        </a:xfrm>
        <a:prstGeom prst="ellipse">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4FA7C711-0607-494C-9FD0-25EC571AE91A}">
      <dsp:nvSpPr>
        <dsp:cNvPr id="0" name=""/>
        <dsp:cNvSpPr/>
      </dsp:nvSpPr>
      <dsp:spPr>
        <a:xfrm>
          <a:off x="5716208" y="276703"/>
          <a:ext cx="669375" cy="6693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208C8-6B80-49C8-8045-8E26189C4CAB}">
      <dsp:nvSpPr>
        <dsp:cNvPr id="0" name=""/>
        <dsp:cNvSpPr/>
      </dsp:nvSpPr>
      <dsp:spPr>
        <a:xfrm>
          <a:off x="4637873" y="1558078"/>
          <a:ext cx="2826043" cy="81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Vorhandene Wärmesenken zur Wärmevermarktung</a:t>
          </a:r>
        </a:p>
        <a:p>
          <a:pPr marL="0" lvl="0" indent="0" algn="ctr" defTabSz="533400">
            <a:lnSpc>
              <a:spcPct val="100000"/>
            </a:lnSpc>
            <a:spcBef>
              <a:spcPct val="0"/>
            </a:spcBef>
            <a:spcAft>
              <a:spcPct val="35000"/>
            </a:spcAft>
            <a:buNone/>
            <a:defRPr cap="all"/>
          </a:pPr>
          <a:r>
            <a:rPr lang="de-DE" sz="1200" b="1" kern="1200" dirty="0"/>
            <a:t>Forderung: </a:t>
          </a:r>
          <a:r>
            <a:rPr lang="en-US" sz="1200" b="1" kern="1200" dirty="0" err="1"/>
            <a:t>Privilegierung</a:t>
          </a:r>
          <a:r>
            <a:rPr lang="en-US" sz="1200" b="1" kern="1200" dirty="0"/>
            <a:t> für BGA </a:t>
          </a:r>
          <a:r>
            <a:rPr lang="en-US" sz="1200" b="1" kern="1200" dirty="0" err="1"/>
            <a:t>mit</a:t>
          </a:r>
          <a:r>
            <a:rPr lang="en-US" sz="1200" b="1" kern="1200" dirty="0"/>
            <a:t> </a:t>
          </a:r>
          <a:r>
            <a:rPr lang="en-US" sz="1200" b="1" kern="1200" dirty="0" err="1"/>
            <a:t>Wärmeauskopplung</a:t>
          </a:r>
          <a:endParaRPr lang="en-US" sz="1200" b="1" kern="1200" dirty="0"/>
        </a:p>
      </dsp:txBody>
      <dsp:txXfrm>
        <a:off x="4637873" y="1558078"/>
        <a:ext cx="2826043" cy="811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D1AC3-3249-45AB-BBE9-DFB76058F3D4}">
      <dsp:nvSpPr>
        <dsp:cNvPr id="0" name=""/>
        <dsp:cNvSpPr/>
      </dsp:nvSpPr>
      <dsp:spPr>
        <a:xfrm>
          <a:off x="624151" y="6451"/>
          <a:ext cx="1269562" cy="1269562"/>
        </a:xfrm>
        <a:prstGeom prst="ellipse">
          <a:avLst/>
        </a:prstGeom>
        <a:solidFill>
          <a:schemeClr val="accent6">
            <a:lumMod val="20000"/>
            <a:lumOff val="80000"/>
            <a:alpha val="60000"/>
          </a:schemeClr>
        </a:solidFill>
        <a:ln>
          <a:noFill/>
        </a:ln>
        <a:effectLst/>
      </dsp:spPr>
      <dsp:style>
        <a:lnRef idx="0">
          <a:scrgbClr r="0" g="0" b="0"/>
        </a:lnRef>
        <a:fillRef idx="1">
          <a:scrgbClr r="0" g="0" b="0"/>
        </a:fillRef>
        <a:effectRef idx="0">
          <a:scrgbClr r="0" g="0" b="0"/>
        </a:effectRef>
        <a:fontRef idx="minor"/>
      </dsp:style>
    </dsp:sp>
    <dsp:sp modelId="{7BFA6847-CFE3-40F1-AA4D-F5034DE8DBA4}">
      <dsp:nvSpPr>
        <dsp:cNvPr id="0" name=""/>
        <dsp:cNvSpPr/>
      </dsp:nvSpPr>
      <dsp:spPr>
        <a:xfrm>
          <a:off x="894713" y="277014"/>
          <a:ext cx="728437" cy="728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2EF25-1955-4D1A-B132-B8A2E927E97B}">
      <dsp:nvSpPr>
        <dsp:cNvPr id="0" name=""/>
        <dsp:cNvSpPr/>
      </dsp:nvSpPr>
      <dsp:spPr>
        <a:xfrm>
          <a:off x="182551" y="1676888"/>
          <a:ext cx="2081250" cy="72000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Kostenübernahme beim Gasnetzzugang </a:t>
          </a:r>
        </a:p>
        <a:p>
          <a:pPr marL="0" lvl="0" indent="0" algn="ctr" defTabSz="533400">
            <a:lnSpc>
              <a:spcPct val="100000"/>
            </a:lnSpc>
            <a:spcBef>
              <a:spcPct val="0"/>
            </a:spcBef>
            <a:spcAft>
              <a:spcPct val="35000"/>
            </a:spcAft>
            <a:buNone/>
            <a:defRPr cap="all"/>
          </a:pPr>
          <a:r>
            <a:rPr lang="de-DE" sz="1100" b="1" kern="1200" dirty="0"/>
            <a:t> </a:t>
          </a:r>
          <a:endParaRPr lang="en-US" sz="1100" b="1" kern="1200" dirty="0"/>
        </a:p>
      </dsp:txBody>
      <dsp:txXfrm>
        <a:off x="182551" y="1676888"/>
        <a:ext cx="2081250" cy="720000"/>
      </dsp:txXfrm>
    </dsp:sp>
    <dsp:sp modelId="{1BFD0412-772C-4A55-A6F5-2B02EC0085B0}">
      <dsp:nvSpPr>
        <dsp:cNvPr id="0" name=""/>
        <dsp:cNvSpPr/>
      </dsp:nvSpPr>
      <dsp:spPr>
        <a:xfrm>
          <a:off x="3069619" y="6451"/>
          <a:ext cx="1269562" cy="1269562"/>
        </a:xfrm>
        <a:prstGeom prst="ellipse">
          <a:avLst/>
        </a:prstGeom>
        <a:solidFill>
          <a:schemeClr val="accent6">
            <a:lumMod val="20000"/>
            <a:lumOff val="80000"/>
            <a:alpha val="60000"/>
          </a:schemeClr>
        </a:solidFill>
        <a:ln>
          <a:noFill/>
        </a:ln>
        <a:effectLst/>
      </dsp:spPr>
      <dsp:style>
        <a:lnRef idx="0">
          <a:scrgbClr r="0" g="0" b="0"/>
        </a:lnRef>
        <a:fillRef idx="1">
          <a:scrgbClr r="0" g="0" b="0"/>
        </a:fillRef>
        <a:effectRef idx="0">
          <a:scrgbClr r="0" g="0" b="0"/>
        </a:effectRef>
        <a:fontRef idx="minor"/>
      </dsp:style>
    </dsp:sp>
    <dsp:sp modelId="{D8FAD9A0-ECEB-4FAC-8751-38327CDD6195}">
      <dsp:nvSpPr>
        <dsp:cNvPr id="0" name=""/>
        <dsp:cNvSpPr/>
      </dsp:nvSpPr>
      <dsp:spPr>
        <a:xfrm>
          <a:off x="3340182" y="277014"/>
          <a:ext cx="728437" cy="728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B2519-73F8-4F29-BE38-CB1D1C493E1B}">
      <dsp:nvSpPr>
        <dsp:cNvPr id="0" name=""/>
        <dsp:cNvSpPr/>
      </dsp:nvSpPr>
      <dsp:spPr>
        <a:xfrm>
          <a:off x="2663776" y="1671452"/>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Volatilität der THG-QUOTE</a:t>
          </a:r>
        </a:p>
      </dsp:txBody>
      <dsp:txXfrm>
        <a:off x="2663776" y="1671452"/>
        <a:ext cx="2081250" cy="720000"/>
      </dsp:txXfrm>
    </dsp:sp>
    <dsp:sp modelId="{C1396D39-ADA8-42C4-A27C-C1DFFB8E39AC}">
      <dsp:nvSpPr>
        <dsp:cNvPr id="0" name=""/>
        <dsp:cNvSpPr/>
      </dsp:nvSpPr>
      <dsp:spPr>
        <a:xfrm>
          <a:off x="5614395" y="6451"/>
          <a:ext cx="1269562" cy="1269562"/>
        </a:xfrm>
        <a:prstGeom prst="ellipse">
          <a:avLst/>
        </a:prstGeom>
        <a:solidFill>
          <a:schemeClr val="accent6">
            <a:lumMod val="20000"/>
            <a:lumOff val="80000"/>
            <a:alpha val="60000"/>
          </a:schemeClr>
        </a:solidFill>
        <a:ln>
          <a:noFill/>
        </a:ln>
        <a:effectLst/>
      </dsp:spPr>
      <dsp:style>
        <a:lnRef idx="0">
          <a:scrgbClr r="0" g="0" b="0"/>
        </a:lnRef>
        <a:fillRef idx="1">
          <a:scrgbClr r="0" g="0" b="0"/>
        </a:fillRef>
        <a:effectRef idx="0">
          <a:scrgbClr r="0" g="0" b="0"/>
        </a:effectRef>
        <a:fontRef idx="minor"/>
      </dsp:style>
    </dsp:sp>
    <dsp:sp modelId="{4FA7C711-0607-494C-9FD0-25EC571AE91A}">
      <dsp:nvSpPr>
        <dsp:cNvPr id="0" name=""/>
        <dsp:cNvSpPr/>
      </dsp:nvSpPr>
      <dsp:spPr>
        <a:xfrm>
          <a:off x="5884958" y="277014"/>
          <a:ext cx="728437" cy="7284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208C8-6B80-49C8-8045-8E26189C4CAB}">
      <dsp:nvSpPr>
        <dsp:cNvPr id="0" name=""/>
        <dsp:cNvSpPr/>
      </dsp:nvSpPr>
      <dsp:spPr>
        <a:xfrm>
          <a:off x="5109244" y="1671452"/>
          <a:ext cx="227986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Unklarheit hinsichtlich der Zukunft der Gasnetze</a:t>
          </a:r>
        </a:p>
      </dsp:txBody>
      <dsp:txXfrm>
        <a:off x="5109244" y="1671452"/>
        <a:ext cx="2279863"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D1AC3-3249-45AB-BBE9-DFB76058F3D4}">
      <dsp:nvSpPr>
        <dsp:cNvPr id="0" name=""/>
        <dsp:cNvSpPr/>
      </dsp:nvSpPr>
      <dsp:spPr>
        <a:xfrm>
          <a:off x="624151" y="6451"/>
          <a:ext cx="1269562" cy="1269562"/>
        </a:xfrm>
        <a:prstGeom prst="ellipse">
          <a:avLst/>
        </a:prstGeom>
        <a:solidFill>
          <a:schemeClr val="accent6">
            <a:lumMod val="20000"/>
            <a:lumOff val="80000"/>
            <a:alpha val="60000"/>
          </a:schemeClr>
        </a:solidFill>
        <a:ln>
          <a:noFill/>
        </a:ln>
        <a:effectLst/>
      </dsp:spPr>
      <dsp:style>
        <a:lnRef idx="0">
          <a:scrgbClr r="0" g="0" b="0"/>
        </a:lnRef>
        <a:fillRef idx="1">
          <a:scrgbClr r="0" g="0" b="0"/>
        </a:fillRef>
        <a:effectRef idx="0">
          <a:scrgbClr r="0" g="0" b="0"/>
        </a:effectRef>
        <a:fontRef idx="minor"/>
      </dsp:style>
    </dsp:sp>
    <dsp:sp modelId="{7BFA6847-CFE3-40F1-AA4D-F5034DE8DBA4}">
      <dsp:nvSpPr>
        <dsp:cNvPr id="0" name=""/>
        <dsp:cNvSpPr/>
      </dsp:nvSpPr>
      <dsp:spPr>
        <a:xfrm>
          <a:off x="894713" y="277014"/>
          <a:ext cx="728437" cy="728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2EF25-1955-4D1A-B132-B8A2E927E97B}">
      <dsp:nvSpPr>
        <dsp:cNvPr id="0" name=""/>
        <dsp:cNvSpPr/>
      </dsp:nvSpPr>
      <dsp:spPr>
        <a:xfrm>
          <a:off x="182551" y="1676888"/>
          <a:ext cx="2081250" cy="72000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Kostenübernahme beim Gasnetzzugang </a:t>
          </a:r>
        </a:p>
        <a:p>
          <a:pPr marL="0" lvl="0" indent="0" algn="ctr" defTabSz="533400">
            <a:lnSpc>
              <a:spcPct val="100000"/>
            </a:lnSpc>
            <a:spcBef>
              <a:spcPct val="0"/>
            </a:spcBef>
            <a:spcAft>
              <a:spcPct val="35000"/>
            </a:spcAft>
            <a:buNone/>
            <a:defRPr cap="all"/>
          </a:pPr>
          <a:r>
            <a:rPr lang="de-DE" sz="1100" b="1" kern="1200" dirty="0"/>
            <a:t> </a:t>
          </a:r>
          <a:endParaRPr lang="en-US" sz="1100" b="1" kern="1200" dirty="0"/>
        </a:p>
      </dsp:txBody>
      <dsp:txXfrm>
        <a:off x="182551" y="1676888"/>
        <a:ext cx="2081250" cy="720000"/>
      </dsp:txXfrm>
    </dsp:sp>
    <dsp:sp modelId="{1BFD0412-772C-4A55-A6F5-2B02EC0085B0}">
      <dsp:nvSpPr>
        <dsp:cNvPr id="0" name=""/>
        <dsp:cNvSpPr/>
      </dsp:nvSpPr>
      <dsp:spPr>
        <a:xfrm>
          <a:off x="3069619" y="6451"/>
          <a:ext cx="1269562" cy="1269562"/>
        </a:xfrm>
        <a:prstGeom prst="ellipse">
          <a:avLst/>
        </a:prstGeom>
        <a:solidFill>
          <a:schemeClr val="accent6">
            <a:lumMod val="20000"/>
            <a:lumOff val="80000"/>
            <a:alpha val="60000"/>
          </a:schemeClr>
        </a:solidFill>
        <a:ln>
          <a:noFill/>
        </a:ln>
        <a:effectLst/>
      </dsp:spPr>
      <dsp:style>
        <a:lnRef idx="0">
          <a:scrgbClr r="0" g="0" b="0"/>
        </a:lnRef>
        <a:fillRef idx="1">
          <a:scrgbClr r="0" g="0" b="0"/>
        </a:fillRef>
        <a:effectRef idx="0">
          <a:scrgbClr r="0" g="0" b="0"/>
        </a:effectRef>
        <a:fontRef idx="minor"/>
      </dsp:style>
    </dsp:sp>
    <dsp:sp modelId="{D8FAD9A0-ECEB-4FAC-8751-38327CDD6195}">
      <dsp:nvSpPr>
        <dsp:cNvPr id="0" name=""/>
        <dsp:cNvSpPr/>
      </dsp:nvSpPr>
      <dsp:spPr>
        <a:xfrm>
          <a:off x="3340182" y="277014"/>
          <a:ext cx="728437" cy="728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B2519-73F8-4F29-BE38-CB1D1C493E1B}">
      <dsp:nvSpPr>
        <dsp:cNvPr id="0" name=""/>
        <dsp:cNvSpPr/>
      </dsp:nvSpPr>
      <dsp:spPr>
        <a:xfrm>
          <a:off x="2663776" y="1671452"/>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Volatilität der THG-QUOTE</a:t>
          </a:r>
        </a:p>
      </dsp:txBody>
      <dsp:txXfrm>
        <a:off x="2663776" y="1671452"/>
        <a:ext cx="2081250" cy="720000"/>
      </dsp:txXfrm>
    </dsp:sp>
    <dsp:sp modelId="{C1396D39-ADA8-42C4-A27C-C1DFFB8E39AC}">
      <dsp:nvSpPr>
        <dsp:cNvPr id="0" name=""/>
        <dsp:cNvSpPr/>
      </dsp:nvSpPr>
      <dsp:spPr>
        <a:xfrm>
          <a:off x="5614395" y="6451"/>
          <a:ext cx="1269562" cy="1269562"/>
        </a:xfrm>
        <a:prstGeom prst="ellipse">
          <a:avLst/>
        </a:prstGeom>
        <a:solidFill>
          <a:schemeClr val="accent6">
            <a:lumMod val="20000"/>
            <a:lumOff val="80000"/>
            <a:alpha val="60000"/>
          </a:schemeClr>
        </a:solidFill>
        <a:ln>
          <a:noFill/>
        </a:ln>
        <a:effectLst/>
      </dsp:spPr>
      <dsp:style>
        <a:lnRef idx="0">
          <a:scrgbClr r="0" g="0" b="0"/>
        </a:lnRef>
        <a:fillRef idx="1">
          <a:scrgbClr r="0" g="0" b="0"/>
        </a:fillRef>
        <a:effectRef idx="0">
          <a:scrgbClr r="0" g="0" b="0"/>
        </a:effectRef>
        <a:fontRef idx="minor"/>
      </dsp:style>
    </dsp:sp>
    <dsp:sp modelId="{4FA7C711-0607-494C-9FD0-25EC571AE91A}">
      <dsp:nvSpPr>
        <dsp:cNvPr id="0" name=""/>
        <dsp:cNvSpPr/>
      </dsp:nvSpPr>
      <dsp:spPr>
        <a:xfrm>
          <a:off x="5884958" y="277014"/>
          <a:ext cx="728437" cy="7284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208C8-6B80-49C8-8045-8E26189C4CAB}">
      <dsp:nvSpPr>
        <dsp:cNvPr id="0" name=""/>
        <dsp:cNvSpPr/>
      </dsp:nvSpPr>
      <dsp:spPr>
        <a:xfrm>
          <a:off x="5109244" y="1671452"/>
          <a:ext cx="227986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de-DE" sz="1200" b="1" kern="1200" dirty="0"/>
            <a:t>Unklarheit hinsichtlich der Zukunft der Gasnetze</a:t>
          </a:r>
        </a:p>
      </dsp:txBody>
      <dsp:txXfrm>
        <a:off x="5109244" y="1671452"/>
        <a:ext cx="2279863"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618541B-2F5C-42D6-1EC5-8256E16BE8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2ED7D23-0A69-B06B-2FB0-74AEBADCEE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14623B-82D9-4457-8222-6428838E0F18}" type="datetimeFigureOut">
              <a:rPr lang="de-DE" smtClean="0"/>
              <a:t>12.06.2025</a:t>
            </a:fld>
            <a:endParaRPr lang="de-DE"/>
          </a:p>
        </p:txBody>
      </p:sp>
      <p:sp>
        <p:nvSpPr>
          <p:cNvPr id="4" name="Fußzeilenplatzhalter 3">
            <a:extLst>
              <a:ext uri="{FF2B5EF4-FFF2-40B4-BE49-F238E27FC236}">
                <a16:creationId xmlns:a16="http://schemas.microsoft.com/office/drawing/2014/main" id="{85AAB6A1-E8F7-FBE9-3C21-E4539A152B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12B901A5-3807-D91F-C9E9-97D8E9B2C5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72A6B5-0F2D-4A92-935A-536007204BED}" type="slidenum">
              <a:rPr lang="de-DE" smtClean="0"/>
              <a:t>‹Nr.›</a:t>
            </a:fld>
            <a:endParaRPr lang="de-DE"/>
          </a:p>
        </p:txBody>
      </p:sp>
    </p:spTree>
    <p:extLst>
      <p:ext uri="{BB962C8B-B14F-4D97-AF65-F5344CB8AC3E}">
        <p14:creationId xmlns:p14="http://schemas.microsoft.com/office/powerpoint/2010/main" val="1927775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EF191-112E-704C-8BA7-9CB423822753}" type="datetimeFigureOut">
              <a:t>12.06.2025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85836-C9A6-7546-BF69-A79151ABFED8}" type="slidenum">
              <a:t>‹Nr.›</a:t>
            </a:fld>
            <a:endParaRPr lang="de-DE"/>
          </a:p>
        </p:txBody>
      </p:sp>
    </p:spTree>
    <p:extLst>
      <p:ext uri="{BB962C8B-B14F-4D97-AF65-F5344CB8AC3E}">
        <p14:creationId xmlns:p14="http://schemas.microsoft.com/office/powerpoint/2010/main" val="14647137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07296-F834-4844-8F51-227B38D83981}" type="slidenum">
              <a:rPr kumimoji="0" lang="de-D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0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AE712-8A89-4D29-CCB7-13A778A5C2A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550A44-C307-61A6-3216-E0BAF42B746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A414278-20DD-0238-C475-17A1A3846E9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28C5DC3-62F0-8D8D-3A8B-6CC946BE1F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07296-F834-4844-8F51-227B38D83981}" type="slidenum">
              <a:rPr kumimoji="0" lang="de-D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67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07296-F834-4844-8F51-227B38D83981}" type="slidenum">
              <a:rPr kumimoji="0" lang="de-D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02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F8435-A05F-07D4-8110-7A2167CBD3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15F091-A23B-20E5-6E6B-A3EC16A15F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B2B4A5D-88E5-4FBB-C441-CA0505E58847}"/>
              </a:ext>
            </a:extLst>
          </p:cNvPr>
          <p:cNvSpPr>
            <a:spLocks noGrp="1"/>
          </p:cNvSpPr>
          <p:nvPr>
            <p:ph type="body" idx="1"/>
          </p:nvPr>
        </p:nvSpPr>
        <p:spPr/>
        <p:txBody>
          <a:bodyPr/>
          <a:lstStyle/>
          <a:p>
            <a:pPr marL="285750" indent="-285750">
              <a:buFont typeface="Arial" panose="020B0604020202020204" pitchFamily="34" charset="0"/>
              <a:buChar char="•"/>
            </a:pPr>
            <a:endParaRPr lang="de-DE" dirty="0">
              <a:solidFill>
                <a:schemeClr val="accent5"/>
              </a:solidFill>
            </a:endParaRPr>
          </a:p>
          <a:p>
            <a:endParaRPr lang="de-DE" dirty="0"/>
          </a:p>
        </p:txBody>
      </p:sp>
      <p:sp>
        <p:nvSpPr>
          <p:cNvPr id="4" name="Foliennummernplatzhalter 3">
            <a:extLst>
              <a:ext uri="{FF2B5EF4-FFF2-40B4-BE49-F238E27FC236}">
                <a16:creationId xmlns:a16="http://schemas.microsoft.com/office/drawing/2014/main" id="{77993C8C-2293-CA44-B6F1-AC31C1D9B4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07296-F834-4844-8F51-227B38D83981}" type="slidenum">
              <a:rPr kumimoji="0" lang="de-D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72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07296-F834-4844-8F51-227B38D83981}" type="slidenum">
              <a:rPr kumimoji="0" lang="de-D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269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345577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965332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Bild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8096" cy="6858000"/>
          </a:xfrm>
          <a:prstGeom prst="rect">
            <a:avLst/>
          </a:prstGeom>
        </p:spPr>
      </p:pic>
      <p:sp>
        <p:nvSpPr>
          <p:cNvPr id="2" name="Titel 1"/>
          <p:cNvSpPr>
            <a:spLocks noGrp="1"/>
          </p:cNvSpPr>
          <p:nvPr>
            <p:ph type="ctrTitle"/>
          </p:nvPr>
        </p:nvSpPr>
        <p:spPr>
          <a:xfrm>
            <a:off x="1364974" y="2305120"/>
            <a:ext cx="8365435" cy="2387600"/>
          </a:xfrm>
        </p:spPr>
        <p:txBody>
          <a:bodyPr anchor="b">
            <a:normAutofit/>
          </a:bodyPr>
          <a:lstStyle>
            <a:lvl1pPr algn="l">
              <a:defRPr sz="5000">
                <a:solidFill>
                  <a:schemeClr val="bg1"/>
                </a:solidFill>
              </a:defRPr>
            </a:lvl1pPr>
          </a:lstStyle>
          <a:p>
            <a:r>
              <a:rPr lang="de-DE"/>
              <a:t>Mastertitelformat bearbeiten</a:t>
            </a:r>
          </a:p>
        </p:txBody>
      </p:sp>
      <p:sp>
        <p:nvSpPr>
          <p:cNvPr id="3" name="Untertitel 2"/>
          <p:cNvSpPr>
            <a:spLocks noGrp="1"/>
          </p:cNvSpPr>
          <p:nvPr>
            <p:ph type="subTitle" idx="1"/>
          </p:nvPr>
        </p:nvSpPr>
        <p:spPr>
          <a:xfrm>
            <a:off x="1374913" y="4804673"/>
            <a:ext cx="8355496" cy="1655762"/>
          </a:xfrm>
        </p:spPr>
        <p:txBody>
          <a:bodyPr>
            <a:normAutofit/>
          </a:bodyPr>
          <a:lstStyle>
            <a:lvl1pPr marL="0" indent="0" algn="l">
              <a:lnSpc>
                <a:spcPts val="3000"/>
              </a:lnSpc>
              <a:spcBef>
                <a:spcPts val="0"/>
              </a:spcBef>
              <a:buNone/>
              <a:defRPr sz="2700">
                <a:solidFill>
                  <a:srgbClr val="00B6E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61651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C3D5B-A17E-435E-A08C-336C129CCF7B}"/>
              </a:ext>
            </a:extLst>
          </p:cNvPr>
          <p:cNvSpPr>
            <a:spLocks noGrp="1"/>
          </p:cNvSpPr>
          <p:nvPr>
            <p:ph type="title"/>
          </p:nvPr>
        </p:nvSpPr>
        <p:spPr>
          <a:xfrm>
            <a:off x="839788" y="457200"/>
            <a:ext cx="3932237" cy="1434661"/>
          </a:xfrm>
        </p:spPr>
        <p:txBody>
          <a:bodyPr anchor="b"/>
          <a:lstStyle>
            <a:lvl1pPr>
              <a:defRPr sz="3200">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9FEAD529-A301-4C05-A3DE-0FF38FD39C57}"/>
              </a:ext>
            </a:extLst>
          </p:cNvPr>
          <p:cNvSpPr>
            <a:spLocks noGrp="1"/>
          </p:cNvSpPr>
          <p:nvPr>
            <p:ph idx="1"/>
          </p:nvPr>
        </p:nvSpPr>
        <p:spPr>
          <a:xfrm>
            <a:off x="5183188" y="1540461"/>
            <a:ext cx="6017464" cy="4320589"/>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92C3D1D-2214-49D3-9EDA-A464260DC321}"/>
              </a:ext>
            </a:extLst>
          </p:cNvPr>
          <p:cNvSpPr>
            <a:spLocks noGrp="1"/>
          </p:cNvSpPr>
          <p:nvPr>
            <p:ph type="body" sz="half" idx="2"/>
          </p:nvPr>
        </p:nvSpPr>
        <p:spPr>
          <a:xfrm>
            <a:off x="839788" y="2133600"/>
            <a:ext cx="3932237" cy="3735387"/>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7D780F1-BEC9-4C83-9789-7DEF6A15AB23}"/>
              </a:ext>
            </a:extLst>
          </p:cNvPr>
          <p:cNvSpPr>
            <a:spLocks noGrp="1"/>
          </p:cNvSpPr>
          <p:nvPr>
            <p:ph type="dt" sz="half" idx="10"/>
          </p:nvPr>
        </p:nvSpPr>
        <p:spPr/>
        <p:txBody>
          <a:bodyPr/>
          <a:lstStyle>
            <a:lvl1pPr>
              <a:defRPr>
                <a:solidFill>
                  <a:schemeClr val="tx1"/>
                </a:solidFill>
              </a:defRPr>
            </a:lvl1pPr>
          </a:lstStyle>
          <a:p>
            <a:r>
              <a:rPr lang="de-DE"/>
              <a:t>13.05.2025</a:t>
            </a:r>
          </a:p>
        </p:txBody>
      </p:sp>
      <p:sp>
        <p:nvSpPr>
          <p:cNvPr id="6" name="Fußzeilenplatzhalter 5">
            <a:extLst>
              <a:ext uri="{FF2B5EF4-FFF2-40B4-BE49-F238E27FC236}">
                <a16:creationId xmlns:a16="http://schemas.microsoft.com/office/drawing/2014/main" id="{3A1D90C6-D810-466B-8D5C-5157C06CBD88}"/>
              </a:ext>
            </a:extLst>
          </p:cNvPr>
          <p:cNvSpPr>
            <a:spLocks noGrp="1"/>
          </p:cNvSpPr>
          <p:nvPr>
            <p:ph type="ftr" sz="quarter" idx="11"/>
          </p:nvPr>
        </p:nvSpPr>
        <p:spPr/>
        <p:txBody>
          <a:bodyPr/>
          <a:lstStyle>
            <a:lvl1pPr>
              <a:defRPr>
                <a:solidFill>
                  <a:schemeClr val="tx1"/>
                </a:solidFill>
              </a:defRPr>
            </a:lvl1pPr>
          </a:lstStyle>
          <a:p>
            <a:r>
              <a:rPr lang="de-DE"/>
              <a:t>BeWirkSH – Digitaler Wärmeschnack</a:t>
            </a:r>
          </a:p>
        </p:txBody>
      </p:sp>
      <p:sp>
        <p:nvSpPr>
          <p:cNvPr id="7" name="Foliennummernplatzhalter 6">
            <a:extLst>
              <a:ext uri="{FF2B5EF4-FFF2-40B4-BE49-F238E27FC236}">
                <a16:creationId xmlns:a16="http://schemas.microsoft.com/office/drawing/2014/main" id="{F0B74C52-4521-497E-8AB0-D7F5CE26388C}"/>
              </a:ext>
            </a:extLst>
          </p:cNvPr>
          <p:cNvSpPr>
            <a:spLocks noGrp="1"/>
          </p:cNvSpPr>
          <p:nvPr>
            <p:ph type="sldNum" sz="quarter" idx="12"/>
          </p:nvPr>
        </p:nvSpPr>
        <p:spPr/>
        <p:txBody>
          <a:bodyPr/>
          <a:lstStyle>
            <a:lvl1pPr>
              <a:defRPr>
                <a:solidFill>
                  <a:schemeClr val="tx1"/>
                </a:solidFill>
              </a:defRPr>
            </a:lvl1pPr>
          </a:lstStyle>
          <a:p>
            <a:fld id="{5ECD494B-8709-41F6-94DE-0DF847437BE1}" type="slidenum">
              <a:rPr lang="de-DE" smtClean="0"/>
              <a:pPr/>
              <a:t>‹Nr.›</a:t>
            </a:fld>
            <a:endParaRPr lang="de-DE"/>
          </a:p>
        </p:txBody>
      </p:sp>
      <p:grpSp>
        <p:nvGrpSpPr>
          <p:cNvPr id="8" name="Gruppieren 7">
            <a:extLst>
              <a:ext uri="{FF2B5EF4-FFF2-40B4-BE49-F238E27FC236}">
                <a16:creationId xmlns:a16="http://schemas.microsoft.com/office/drawing/2014/main" id="{F2270EC1-706C-4360-8022-6DAA11443425}"/>
              </a:ext>
            </a:extLst>
          </p:cNvPr>
          <p:cNvGrpSpPr/>
          <p:nvPr userDrawn="1"/>
        </p:nvGrpSpPr>
        <p:grpSpPr>
          <a:xfrm>
            <a:off x="10496888" y="90219"/>
            <a:ext cx="1575801" cy="1725372"/>
            <a:chOff x="8686524" y="232824"/>
            <a:chExt cx="3773508" cy="4131680"/>
          </a:xfrm>
          <a:solidFill>
            <a:schemeClr val="bg1"/>
          </a:solidFill>
        </p:grpSpPr>
        <p:pic>
          <p:nvPicPr>
            <p:cNvPr id="9" name="Grafik 8">
              <a:extLst>
                <a:ext uri="{FF2B5EF4-FFF2-40B4-BE49-F238E27FC236}">
                  <a16:creationId xmlns:a16="http://schemas.microsoft.com/office/drawing/2014/main" id="{CCC57065-F79D-4532-89EA-519F188551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10" name="Grafik 9">
              <a:extLst>
                <a:ext uri="{FF2B5EF4-FFF2-40B4-BE49-F238E27FC236}">
                  <a16:creationId xmlns:a16="http://schemas.microsoft.com/office/drawing/2014/main" id="{D32C11B0-BFDA-4A91-8EDB-CD36EA0450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11" name="Grafik 10">
              <a:extLst>
                <a:ext uri="{FF2B5EF4-FFF2-40B4-BE49-F238E27FC236}">
                  <a16:creationId xmlns:a16="http://schemas.microsoft.com/office/drawing/2014/main" id="{3F9C6455-45B9-41B3-BD26-15DCD1D85D6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cxnSp>
        <p:nvCxnSpPr>
          <p:cNvPr id="12" name="Gerade Verbindung 8">
            <a:extLst>
              <a:ext uri="{FF2B5EF4-FFF2-40B4-BE49-F238E27FC236}">
                <a16:creationId xmlns:a16="http://schemas.microsoft.com/office/drawing/2014/main" id="{94140888-713E-45A7-973D-15271D9D6A57}"/>
              </a:ext>
            </a:extLst>
          </p:cNvPr>
          <p:cNvCxnSpPr>
            <a:cxnSpLocks/>
          </p:cNvCxnSpPr>
          <p:nvPr userDrawn="1"/>
        </p:nvCxnSpPr>
        <p:spPr>
          <a:xfrm>
            <a:off x="814921" y="2055571"/>
            <a:ext cx="4136641" cy="0"/>
          </a:xfrm>
          <a:prstGeom prst="line">
            <a:avLst/>
          </a:prstGeom>
          <a:ln w="158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408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799BC-4CC7-4FB3-BC47-5FD456A9EE5F}"/>
              </a:ext>
            </a:extLst>
          </p:cNvPr>
          <p:cNvSpPr>
            <a:spLocks noGrp="1"/>
          </p:cNvSpPr>
          <p:nvPr>
            <p:ph type="title"/>
          </p:nvPr>
        </p:nvSpPr>
        <p:spPr>
          <a:xfrm>
            <a:off x="839788" y="457200"/>
            <a:ext cx="3932237" cy="1518741"/>
          </a:xfrm>
        </p:spPr>
        <p:txBody>
          <a:bodyPr anchor="b"/>
          <a:lstStyle>
            <a:lvl1pPr>
              <a:defRPr sz="3200">
                <a:solidFill>
                  <a:schemeClr val="tx1"/>
                </a:solidFill>
              </a:defRPr>
            </a:lvl1pPr>
          </a:lstStyle>
          <a:p>
            <a:r>
              <a:rPr lang="de-DE"/>
              <a:t>Mastertitelformat bearbeiten</a:t>
            </a:r>
          </a:p>
        </p:txBody>
      </p:sp>
      <p:sp>
        <p:nvSpPr>
          <p:cNvPr id="3" name="Bildplatzhalter 2">
            <a:extLst>
              <a:ext uri="{FF2B5EF4-FFF2-40B4-BE49-F238E27FC236}">
                <a16:creationId xmlns:a16="http://schemas.microsoft.com/office/drawing/2014/main" id="{E50A46E1-BEF7-4A2D-A539-FE73502BD824}"/>
              </a:ext>
            </a:extLst>
          </p:cNvPr>
          <p:cNvSpPr>
            <a:spLocks noGrp="1"/>
          </p:cNvSpPr>
          <p:nvPr>
            <p:ph type="pic" idx="1"/>
          </p:nvPr>
        </p:nvSpPr>
        <p:spPr>
          <a:xfrm>
            <a:off x="5183188" y="1653476"/>
            <a:ext cx="5875876" cy="4207574"/>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A618EC90-D1F5-4D75-8DC4-624CD93532B9}"/>
              </a:ext>
            </a:extLst>
          </p:cNvPr>
          <p:cNvSpPr>
            <a:spLocks noGrp="1"/>
          </p:cNvSpPr>
          <p:nvPr>
            <p:ph type="body" sz="half" idx="2"/>
          </p:nvPr>
        </p:nvSpPr>
        <p:spPr>
          <a:xfrm>
            <a:off x="839788" y="2135172"/>
            <a:ext cx="3932237" cy="3733816"/>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6A7A82E-D1D0-44A2-8031-6106970C82C3}"/>
              </a:ext>
            </a:extLst>
          </p:cNvPr>
          <p:cNvSpPr>
            <a:spLocks noGrp="1"/>
          </p:cNvSpPr>
          <p:nvPr>
            <p:ph type="dt" sz="half" idx="10"/>
          </p:nvPr>
        </p:nvSpPr>
        <p:spPr/>
        <p:txBody>
          <a:bodyPr/>
          <a:lstStyle>
            <a:lvl1pPr>
              <a:defRPr>
                <a:solidFill>
                  <a:schemeClr val="tx1"/>
                </a:solidFill>
              </a:defRPr>
            </a:lvl1pPr>
          </a:lstStyle>
          <a:p>
            <a:r>
              <a:rPr lang="de-DE"/>
              <a:t>13.05.2025</a:t>
            </a:r>
          </a:p>
        </p:txBody>
      </p:sp>
      <p:sp>
        <p:nvSpPr>
          <p:cNvPr id="6" name="Fußzeilenplatzhalter 5">
            <a:extLst>
              <a:ext uri="{FF2B5EF4-FFF2-40B4-BE49-F238E27FC236}">
                <a16:creationId xmlns:a16="http://schemas.microsoft.com/office/drawing/2014/main" id="{9DF63223-654D-4227-964B-2FBEE2E237FC}"/>
              </a:ext>
            </a:extLst>
          </p:cNvPr>
          <p:cNvSpPr>
            <a:spLocks noGrp="1"/>
          </p:cNvSpPr>
          <p:nvPr>
            <p:ph type="ftr" sz="quarter" idx="11"/>
          </p:nvPr>
        </p:nvSpPr>
        <p:spPr/>
        <p:txBody>
          <a:bodyPr/>
          <a:lstStyle>
            <a:lvl1pPr>
              <a:defRPr>
                <a:solidFill>
                  <a:schemeClr val="tx1"/>
                </a:solidFill>
              </a:defRPr>
            </a:lvl1pPr>
          </a:lstStyle>
          <a:p>
            <a:r>
              <a:rPr lang="de-DE"/>
              <a:t>BeWirkSH – Digitaler Wärmeschnack</a:t>
            </a:r>
          </a:p>
        </p:txBody>
      </p:sp>
      <p:sp>
        <p:nvSpPr>
          <p:cNvPr id="7" name="Foliennummernplatzhalter 6">
            <a:extLst>
              <a:ext uri="{FF2B5EF4-FFF2-40B4-BE49-F238E27FC236}">
                <a16:creationId xmlns:a16="http://schemas.microsoft.com/office/drawing/2014/main" id="{9D9DD97D-96EC-4C0F-965E-2DD2018B6C7C}"/>
              </a:ext>
            </a:extLst>
          </p:cNvPr>
          <p:cNvSpPr>
            <a:spLocks noGrp="1"/>
          </p:cNvSpPr>
          <p:nvPr>
            <p:ph type="sldNum" sz="quarter" idx="12"/>
          </p:nvPr>
        </p:nvSpPr>
        <p:spPr/>
        <p:txBody>
          <a:bodyPr/>
          <a:lstStyle>
            <a:lvl1pPr>
              <a:defRPr>
                <a:solidFill>
                  <a:schemeClr val="tx1"/>
                </a:solidFill>
              </a:defRPr>
            </a:lvl1pPr>
          </a:lstStyle>
          <a:p>
            <a:fld id="{5ECD494B-8709-41F6-94DE-0DF847437BE1}" type="slidenum">
              <a:rPr lang="de-DE" smtClean="0"/>
              <a:pPr/>
              <a:t>‹Nr.›</a:t>
            </a:fld>
            <a:endParaRPr lang="de-DE"/>
          </a:p>
        </p:txBody>
      </p:sp>
      <p:grpSp>
        <p:nvGrpSpPr>
          <p:cNvPr id="8" name="Gruppieren 7">
            <a:extLst>
              <a:ext uri="{FF2B5EF4-FFF2-40B4-BE49-F238E27FC236}">
                <a16:creationId xmlns:a16="http://schemas.microsoft.com/office/drawing/2014/main" id="{839E59F0-1B0C-4699-8487-9CA308B558A2}"/>
              </a:ext>
            </a:extLst>
          </p:cNvPr>
          <p:cNvGrpSpPr/>
          <p:nvPr userDrawn="1"/>
        </p:nvGrpSpPr>
        <p:grpSpPr>
          <a:xfrm>
            <a:off x="10496888" y="90219"/>
            <a:ext cx="1575801" cy="1725372"/>
            <a:chOff x="8686524" y="232824"/>
            <a:chExt cx="3773508" cy="4131680"/>
          </a:xfrm>
          <a:solidFill>
            <a:schemeClr val="bg1"/>
          </a:solidFill>
        </p:grpSpPr>
        <p:pic>
          <p:nvPicPr>
            <p:cNvPr id="9" name="Grafik 8">
              <a:extLst>
                <a:ext uri="{FF2B5EF4-FFF2-40B4-BE49-F238E27FC236}">
                  <a16:creationId xmlns:a16="http://schemas.microsoft.com/office/drawing/2014/main" id="{5C30B83A-EE0D-4A5A-AA7A-CFD3F3EE12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10" name="Grafik 9">
              <a:extLst>
                <a:ext uri="{FF2B5EF4-FFF2-40B4-BE49-F238E27FC236}">
                  <a16:creationId xmlns:a16="http://schemas.microsoft.com/office/drawing/2014/main" id="{B1D435B2-151D-4FE3-85F3-9BD8C1448C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11" name="Grafik 10">
              <a:extLst>
                <a:ext uri="{FF2B5EF4-FFF2-40B4-BE49-F238E27FC236}">
                  <a16:creationId xmlns:a16="http://schemas.microsoft.com/office/drawing/2014/main" id="{8E606AD0-2604-4578-999D-6B29195D9CA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cxnSp>
        <p:nvCxnSpPr>
          <p:cNvPr id="12" name="Gerade Verbindung 8">
            <a:extLst>
              <a:ext uri="{FF2B5EF4-FFF2-40B4-BE49-F238E27FC236}">
                <a16:creationId xmlns:a16="http://schemas.microsoft.com/office/drawing/2014/main" id="{C7962D7E-2E6E-4CA5-B6E5-2E054F099691}"/>
              </a:ext>
            </a:extLst>
          </p:cNvPr>
          <p:cNvCxnSpPr>
            <a:cxnSpLocks/>
          </p:cNvCxnSpPr>
          <p:nvPr userDrawn="1"/>
        </p:nvCxnSpPr>
        <p:spPr>
          <a:xfrm>
            <a:off x="814921" y="2055556"/>
            <a:ext cx="4136641" cy="0"/>
          </a:xfrm>
          <a:prstGeom prst="line">
            <a:avLst/>
          </a:prstGeom>
          <a:ln w="158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94930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4D7B5-6398-4501-A160-78D16A4A7968}"/>
              </a:ext>
            </a:extLst>
          </p:cNvPr>
          <p:cNvSpPr>
            <a:spLocks noGrp="1"/>
          </p:cNvSpPr>
          <p:nvPr>
            <p:ph type="title"/>
          </p:nvPr>
        </p:nvSpPr>
        <p:spPr>
          <a:xfrm>
            <a:off x="838200" y="365126"/>
            <a:ext cx="9668479" cy="881330"/>
          </a:xfrm>
        </p:spPr>
        <p:txBody>
          <a:bodyPr/>
          <a:lstStyle>
            <a:lvl1pPr>
              <a:defRPr>
                <a:solidFill>
                  <a:schemeClr val="tx1"/>
                </a:solidFill>
              </a:defRPr>
            </a:lvl1pPr>
          </a:lstStyle>
          <a:p>
            <a:r>
              <a:rPr lang="de-DE"/>
              <a:t>Mastertitelformat bearbeiten</a:t>
            </a:r>
          </a:p>
        </p:txBody>
      </p:sp>
      <p:sp>
        <p:nvSpPr>
          <p:cNvPr id="3" name="Vertikaler Textplatzhalter 2">
            <a:extLst>
              <a:ext uri="{FF2B5EF4-FFF2-40B4-BE49-F238E27FC236}">
                <a16:creationId xmlns:a16="http://schemas.microsoft.com/office/drawing/2014/main" id="{380E8415-973F-4D65-B018-0ED39441C5D3}"/>
              </a:ext>
            </a:extLst>
          </p:cNvPr>
          <p:cNvSpPr>
            <a:spLocks noGrp="1"/>
          </p:cNvSpPr>
          <p:nvPr>
            <p:ph type="body" orient="vert" idx="1"/>
          </p:nvPr>
        </p:nvSpPr>
        <p:spPr>
          <a:xfrm>
            <a:off x="838200" y="1886121"/>
            <a:ext cx="10515600" cy="429084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85A28C0-AFBA-4CE8-A43B-E5C8A5CFFE19}"/>
              </a:ext>
            </a:extLst>
          </p:cNvPr>
          <p:cNvSpPr>
            <a:spLocks noGrp="1"/>
          </p:cNvSpPr>
          <p:nvPr>
            <p:ph type="dt" sz="half" idx="10"/>
          </p:nvPr>
        </p:nvSpPr>
        <p:spPr/>
        <p:txBody>
          <a:bodyPr/>
          <a:lstStyle>
            <a:lvl1pPr>
              <a:defRPr>
                <a:solidFill>
                  <a:schemeClr val="tx1"/>
                </a:solidFill>
              </a:defRPr>
            </a:lvl1pPr>
          </a:lstStyle>
          <a:p>
            <a:r>
              <a:rPr lang="de-DE"/>
              <a:t>13.05.2025</a:t>
            </a:r>
          </a:p>
        </p:txBody>
      </p:sp>
      <p:sp>
        <p:nvSpPr>
          <p:cNvPr id="5" name="Fußzeilenplatzhalter 4">
            <a:extLst>
              <a:ext uri="{FF2B5EF4-FFF2-40B4-BE49-F238E27FC236}">
                <a16:creationId xmlns:a16="http://schemas.microsoft.com/office/drawing/2014/main" id="{EE538295-83A3-4DE7-94FB-CFAE2086B5AC}"/>
              </a:ext>
            </a:extLst>
          </p:cNvPr>
          <p:cNvSpPr>
            <a:spLocks noGrp="1"/>
          </p:cNvSpPr>
          <p:nvPr>
            <p:ph type="ftr" sz="quarter" idx="11"/>
          </p:nvPr>
        </p:nvSpPr>
        <p:spPr/>
        <p:txBody>
          <a:bodyPr/>
          <a:lstStyle>
            <a:lvl1pPr>
              <a:defRPr>
                <a:solidFill>
                  <a:schemeClr val="tx1"/>
                </a:solidFill>
              </a:defRPr>
            </a:lvl1pPr>
          </a:lstStyle>
          <a:p>
            <a:r>
              <a:rPr lang="de-DE"/>
              <a:t>BeWirkSH – Digitaler Wärmeschnack</a:t>
            </a:r>
          </a:p>
        </p:txBody>
      </p:sp>
      <p:sp>
        <p:nvSpPr>
          <p:cNvPr id="6" name="Foliennummernplatzhalter 5">
            <a:extLst>
              <a:ext uri="{FF2B5EF4-FFF2-40B4-BE49-F238E27FC236}">
                <a16:creationId xmlns:a16="http://schemas.microsoft.com/office/drawing/2014/main" id="{09F2550C-97C2-435E-8BA8-F22C209281EE}"/>
              </a:ext>
            </a:extLst>
          </p:cNvPr>
          <p:cNvSpPr>
            <a:spLocks noGrp="1"/>
          </p:cNvSpPr>
          <p:nvPr>
            <p:ph type="sldNum" sz="quarter" idx="12"/>
          </p:nvPr>
        </p:nvSpPr>
        <p:spPr/>
        <p:txBody>
          <a:bodyPr/>
          <a:lstStyle>
            <a:lvl1pPr>
              <a:defRPr>
                <a:solidFill>
                  <a:schemeClr val="tx1"/>
                </a:solidFill>
              </a:defRPr>
            </a:lvl1pPr>
          </a:lstStyle>
          <a:p>
            <a:fld id="{5ECD494B-8709-41F6-94DE-0DF847437BE1}" type="slidenum">
              <a:rPr lang="de-DE" smtClean="0"/>
              <a:pPr/>
              <a:t>‹Nr.›</a:t>
            </a:fld>
            <a:endParaRPr lang="de-DE"/>
          </a:p>
        </p:txBody>
      </p:sp>
      <p:grpSp>
        <p:nvGrpSpPr>
          <p:cNvPr id="7" name="Gruppieren 6">
            <a:extLst>
              <a:ext uri="{FF2B5EF4-FFF2-40B4-BE49-F238E27FC236}">
                <a16:creationId xmlns:a16="http://schemas.microsoft.com/office/drawing/2014/main" id="{834A9681-07C2-4C28-B033-4FE4F4330256}"/>
              </a:ext>
            </a:extLst>
          </p:cNvPr>
          <p:cNvGrpSpPr/>
          <p:nvPr userDrawn="1"/>
        </p:nvGrpSpPr>
        <p:grpSpPr>
          <a:xfrm>
            <a:off x="10496888" y="90219"/>
            <a:ext cx="1575801" cy="1725372"/>
            <a:chOff x="8686524" y="232824"/>
            <a:chExt cx="3773508" cy="4131680"/>
          </a:xfrm>
          <a:solidFill>
            <a:schemeClr val="bg1"/>
          </a:solidFill>
        </p:grpSpPr>
        <p:pic>
          <p:nvPicPr>
            <p:cNvPr id="8" name="Grafik 7">
              <a:extLst>
                <a:ext uri="{FF2B5EF4-FFF2-40B4-BE49-F238E27FC236}">
                  <a16:creationId xmlns:a16="http://schemas.microsoft.com/office/drawing/2014/main" id="{5D82376F-CA57-4058-AD1F-8000ACE660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9" name="Grafik 8">
              <a:extLst>
                <a:ext uri="{FF2B5EF4-FFF2-40B4-BE49-F238E27FC236}">
                  <a16:creationId xmlns:a16="http://schemas.microsoft.com/office/drawing/2014/main" id="{845AC412-5BAD-4ED5-9AA1-8E8E62DE47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10" name="Grafik 9">
              <a:extLst>
                <a:ext uri="{FF2B5EF4-FFF2-40B4-BE49-F238E27FC236}">
                  <a16:creationId xmlns:a16="http://schemas.microsoft.com/office/drawing/2014/main" id="{A66345AA-C4D5-415A-B1D5-8417238E533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cxnSp>
        <p:nvCxnSpPr>
          <p:cNvPr id="11" name="Gerade Verbindung 8">
            <a:extLst>
              <a:ext uri="{FF2B5EF4-FFF2-40B4-BE49-F238E27FC236}">
                <a16:creationId xmlns:a16="http://schemas.microsoft.com/office/drawing/2014/main" id="{F23CFE71-5596-46E4-A691-E1784E03AE27}"/>
              </a:ext>
            </a:extLst>
          </p:cNvPr>
          <p:cNvCxnSpPr>
            <a:cxnSpLocks/>
          </p:cNvCxnSpPr>
          <p:nvPr userDrawn="1"/>
        </p:nvCxnSpPr>
        <p:spPr>
          <a:xfrm>
            <a:off x="814921" y="1425843"/>
            <a:ext cx="8851768" cy="0"/>
          </a:xfrm>
          <a:prstGeom prst="line">
            <a:avLst/>
          </a:prstGeom>
          <a:ln w="158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71633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710F8DD-9794-4382-B964-0DB6FF593828}"/>
              </a:ext>
            </a:extLst>
          </p:cNvPr>
          <p:cNvSpPr>
            <a:spLocks noGrp="1"/>
          </p:cNvSpPr>
          <p:nvPr>
            <p:ph type="title" orient="vert"/>
          </p:nvPr>
        </p:nvSpPr>
        <p:spPr>
          <a:xfrm>
            <a:off x="9186044" y="365125"/>
            <a:ext cx="1310563" cy="5811838"/>
          </a:xfrm>
        </p:spPr>
        <p:txBody>
          <a:bodyPr vert="eaVert"/>
          <a:lstStyle>
            <a:lvl1pPr>
              <a:defRPr>
                <a:solidFill>
                  <a:schemeClr val="tx1"/>
                </a:solidFill>
              </a:defRPr>
            </a:lvl1pPr>
          </a:lstStyle>
          <a:p>
            <a:r>
              <a:rPr lang="de-DE"/>
              <a:t>Mastertitelformat bearbeiten</a:t>
            </a:r>
          </a:p>
        </p:txBody>
      </p:sp>
      <p:sp>
        <p:nvSpPr>
          <p:cNvPr id="3" name="Vertikaler Textplatzhalter 2">
            <a:extLst>
              <a:ext uri="{FF2B5EF4-FFF2-40B4-BE49-F238E27FC236}">
                <a16:creationId xmlns:a16="http://schemas.microsoft.com/office/drawing/2014/main" id="{0D04D7A9-D5D5-4F32-8440-616EC94E7101}"/>
              </a:ext>
            </a:extLst>
          </p:cNvPr>
          <p:cNvSpPr>
            <a:spLocks noGrp="1"/>
          </p:cNvSpPr>
          <p:nvPr>
            <p:ph type="body" orient="vert" idx="1"/>
          </p:nvPr>
        </p:nvSpPr>
        <p:spPr>
          <a:xfrm>
            <a:off x="838200" y="365125"/>
            <a:ext cx="7734300"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C0E0068-1F2B-47F9-A008-046102A9B48F}"/>
              </a:ext>
            </a:extLst>
          </p:cNvPr>
          <p:cNvSpPr>
            <a:spLocks noGrp="1"/>
          </p:cNvSpPr>
          <p:nvPr>
            <p:ph type="dt" sz="half" idx="10"/>
          </p:nvPr>
        </p:nvSpPr>
        <p:spPr/>
        <p:txBody>
          <a:bodyPr/>
          <a:lstStyle>
            <a:lvl1pPr>
              <a:defRPr>
                <a:solidFill>
                  <a:schemeClr val="tx1"/>
                </a:solidFill>
              </a:defRPr>
            </a:lvl1pPr>
          </a:lstStyle>
          <a:p>
            <a:r>
              <a:rPr lang="de-DE"/>
              <a:t>13.05.2025</a:t>
            </a:r>
          </a:p>
        </p:txBody>
      </p:sp>
      <p:sp>
        <p:nvSpPr>
          <p:cNvPr id="5" name="Fußzeilenplatzhalter 4">
            <a:extLst>
              <a:ext uri="{FF2B5EF4-FFF2-40B4-BE49-F238E27FC236}">
                <a16:creationId xmlns:a16="http://schemas.microsoft.com/office/drawing/2014/main" id="{C292F6E5-754C-4D7F-8F40-2834B7CD977E}"/>
              </a:ext>
            </a:extLst>
          </p:cNvPr>
          <p:cNvSpPr>
            <a:spLocks noGrp="1"/>
          </p:cNvSpPr>
          <p:nvPr>
            <p:ph type="ftr" sz="quarter" idx="11"/>
          </p:nvPr>
        </p:nvSpPr>
        <p:spPr/>
        <p:txBody>
          <a:bodyPr/>
          <a:lstStyle>
            <a:lvl1pPr>
              <a:defRPr>
                <a:solidFill>
                  <a:schemeClr val="tx1"/>
                </a:solidFill>
              </a:defRPr>
            </a:lvl1pPr>
          </a:lstStyle>
          <a:p>
            <a:r>
              <a:rPr lang="de-DE"/>
              <a:t>BeWirkSH – Digitaler Wärmeschnack</a:t>
            </a:r>
          </a:p>
        </p:txBody>
      </p:sp>
      <p:sp>
        <p:nvSpPr>
          <p:cNvPr id="6" name="Foliennummernplatzhalter 5">
            <a:extLst>
              <a:ext uri="{FF2B5EF4-FFF2-40B4-BE49-F238E27FC236}">
                <a16:creationId xmlns:a16="http://schemas.microsoft.com/office/drawing/2014/main" id="{9794BE64-443E-4A27-B9E2-EC09FCAB6467}"/>
              </a:ext>
            </a:extLst>
          </p:cNvPr>
          <p:cNvSpPr>
            <a:spLocks noGrp="1"/>
          </p:cNvSpPr>
          <p:nvPr>
            <p:ph type="sldNum" sz="quarter" idx="12"/>
          </p:nvPr>
        </p:nvSpPr>
        <p:spPr/>
        <p:txBody>
          <a:bodyPr/>
          <a:lstStyle>
            <a:lvl1pPr>
              <a:defRPr>
                <a:solidFill>
                  <a:schemeClr val="tx1"/>
                </a:solidFill>
              </a:defRPr>
            </a:lvl1pPr>
          </a:lstStyle>
          <a:p>
            <a:fld id="{5ECD494B-8709-41F6-94DE-0DF847437BE1}" type="slidenum">
              <a:rPr lang="de-DE" smtClean="0"/>
              <a:pPr/>
              <a:t>‹Nr.›</a:t>
            </a:fld>
            <a:endParaRPr lang="de-DE"/>
          </a:p>
        </p:txBody>
      </p:sp>
      <p:grpSp>
        <p:nvGrpSpPr>
          <p:cNvPr id="7" name="Gruppieren 6">
            <a:extLst>
              <a:ext uri="{FF2B5EF4-FFF2-40B4-BE49-F238E27FC236}">
                <a16:creationId xmlns:a16="http://schemas.microsoft.com/office/drawing/2014/main" id="{E20343F7-EE56-41B0-9F86-A2100C433103}"/>
              </a:ext>
            </a:extLst>
          </p:cNvPr>
          <p:cNvGrpSpPr/>
          <p:nvPr userDrawn="1"/>
        </p:nvGrpSpPr>
        <p:grpSpPr>
          <a:xfrm>
            <a:off x="10496888" y="90219"/>
            <a:ext cx="1575801" cy="1725372"/>
            <a:chOff x="8686524" y="232824"/>
            <a:chExt cx="3773508" cy="4131680"/>
          </a:xfrm>
          <a:solidFill>
            <a:schemeClr val="bg1"/>
          </a:solidFill>
        </p:grpSpPr>
        <p:pic>
          <p:nvPicPr>
            <p:cNvPr id="8" name="Grafik 7">
              <a:extLst>
                <a:ext uri="{FF2B5EF4-FFF2-40B4-BE49-F238E27FC236}">
                  <a16:creationId xmlns:a16="http://schemas.microsoft.com/office/drawing/2014/main" id="{9001497E-11F1-4DDE-AC16-3F8D966A70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9" name="Grafik 8">
              <a:extLst>
                <a:ext uri="{FF2B5EF4-FFF2-40B4-BE49-F238E27FC236}">
                  <a16:creationId xmlns:a16="http://schemas.microsoft.com/office/drawing/2014/main" id="{5FB0A8BE-A1F7-48F3-94AE-BAE3E717D5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10" name="Grafik 9">
              <a:extLst>
                <a:ext uri="{FF2B5EF4-FFF2-40B4-BE49-F238E27FC236}">
                  <a16:creationId xmlns:a16="http://schemas.microsoft.com/office/drawing/2014/main" id="{7B48521D-5B30-4C40-BB18-53A79380DC8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cxnSp>
        <p:nvCxnSpPr>
          <p:cNvPr id="11" name="Gerade Verbindung 8">
            <a:extLst>
              <a:ext uri="{FF2B5EF4-FFF2-40B4-BE49-F238E27FC236}">
                <a16:creationId xmlns:a16="http://schemas.microsoft.com/office/drawing/2014/main" id="{29A00F18-88F1-463D-9903-BF8073349130}"/>
              </a:ext>
            </a:extLst>
          </p:cNvPr>
          <p:cNvCxnSpPr>
            <a:cxnSpLocks/>
          </p:cNvCxnSpPr>
          <p:nvPr userDrawn="1"/>
        </p:nvCxnSpPr>
        <p:spPr>
          <a:xfrm flipV="1">
            <a:off x="9005977" y="365125"/>
            <a:ext cx="0" cy="5811838"/>
          </a:xfrm>
          <a:prstGeom prst="line">
            <a:avLst/>
          </a:prstGeom>
          <a:ln w="158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3255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Slide">
    <p:bg>
      <p:bgPr>
        <a:solidFill>
          <a:srgbClr val="F0F7E5"/>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2408124" y="1475380"/>
            <a:ext cx="7377430" cy="2428240"/>
          </a:xfrm>
          <a:prstGeom prst="rect">
            <a:avLst/>
          </a:prstGeom>
        </p:spPr>
        <p:txBody>
          <a:bodyPr wrap="square" lIns="0" tIns="0" rIns="0" bIns="0">
            <a:spAutoFit/>
          </a:bodyPr>
          <a:lstStyle>
            <a:lvl1pPr>
              <a:defRPr sz="8600" b="0" i="0">
                <a:solidFill>
                  <a:srgbClr val="A2C62A"/>
                </a:solidFill>
                <a:latin typeface="Trebuchet MS"/>
                <a:cs typeface="Trebuchet MS"/>
              </a:defRPr>
            </a:lvl1pPr>
          </a:lstStyle>
          <a:p>
            <a:endParaRPr/>
          </a:p>
        </p:txBody>
      </p:sp>
      <p:sp>
        <p:nvSpPr>
          <p:cNvPr id="3" name="Holder 3"/>
          <p:cNvSpPr>
            <a:spLocks noGrp="1"/>
          </p:cNvSpPr>
          <p:nvPr>
            <p:ph type="subTitle" idx="4"/>
          </p:nvPr>
        </p:nvSpPr>
        <p:spPr>
          <a:xfrm>
            <a:off x="2537907" y="3810360"/>
            <a:ext cx="7397115" cy="1366520"/>
          </a:xfrm>
          <a:prstGeom prst="rect">
            <a:avLst/>
          </a:prstGeom>
        </p:spPr>
        <p:txBody>
          <a:bodyPr wrap="square" lIns="0" tIns="0" rIns="0" bIns="0">
            <a:spAutoFit/>
          </a:bodyPr>
          <a:lstStyle>
            <a:lvl1pPr>
              <a:defRPr sz="4800" b="0" i="0">
                <a:solidFill>
                  <a:srgbClr val="004A6F"/>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6/12/2025</a:t>
            </a:fld>
            <a:endParaRPr lang="en-US"/>
          </a:p>
        </p:txBody>
      </p:sp>
      <p:sp>
        <p:nvSpPr>
          <p:cNvPr id="6" name="Holder 6"/>
          <p:cNvSpPr>
            <a:spLocks noGrp="1"/>
          </p:cNvSpPr>
          <p:nvPr>
            <p:ph type="sldNum" sz="quarter" idx="7"/>
          </p:nvPr>
        </p:nvSpPr>
        <p:spPr/>
        <p:txBody>
          <a:bodyPr lIns="0" tIns="0" rIns="0" bIns="0"/>
          <a:lstStyle>
            <a:lvl1pPr>
              <a:defRPr sz="800" b="0" i="0">
                <a:solidFill>
                  <a:srgbClr val="00B6ED"/>
                </a:solidFill>
                <a:latin typeface="Trebuchet MS"/>
                <a:cs typeface="Trebuchet MS"/>
              </a:defRPr>
            </a:lvl1pPr>
          </a:lstStyle>
          <a:p>
            <a:pPr marL="40005">
              <a:lnSpc>
                <a:spcPct val="100000"/>
              </a:lnSpc>
              <a:spcBef>
                <a:spcPts val="45"/>
              </a:spcBef>
            </a:pPr>
            <a:fld id="{81D60167-4931-47E6-BA6A-407CBD079E47}" type="slidenum">
              <a:rPr spc="75" dirty="0"/>
              <a:t>‹Nr.›</a:t>
            </a:fld>
            <a:endParaRPr spc="75" dirty="0"/>
          </a:p>
        </p:txBody>
      </p:sp>
    </p:spTree>
    <p:extLst>
      <p:ext uri="{BB962C8B-B14F-4D97-AF65-F5344CB8AC3E}">
        <p14:creationId xmlns:p14="http://schemas.microsoft.com/office/powerpoint/2010/main" val="1258481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66738" y="1043265"/>
            <a:ext cx="7791450" cy="1063832"/>
          </a:xfrm>
        </p:spPr>
        <p:txBody>
          <a:bodyPr/>
          <a:lstStyle>
            <a:lvl1pPr>
              <a:lnSpc>
                <a:spcPct val="100000"/>
              </a:lnSpc>
              <a:defRPr/>
            </a:lvl1pPr>
          </a:lstStyle>
          <a:p>
            <a:r>
              <a:rPr lang="de-DE"/>
              <a:t>Mastertitelformat bearbeiten</a:t>
            </a:r>
          </a:p>
        </p:txBody>
      </p:sp>
      <p:sp>
        <p:nvSpPr>
          <p:cNvPr id="3" name="Inhaltsplatzhalter 2"/>
          <p:cNvSpPr>
            <a:spLocks noGrp="1"/>
          </p:cNvSpPr>
          <p:nvPr>
            <p:ph idx="1"/>
          </p:nvPr>
        </p:nvSpPr>
        <p:spPr/>
        <p:txBody>
          <a:bodyPr/>
          <a:lstStyle>
            <a:lvl1pPr marL="228600" indent="-228600">
              <a:lnSpc>
                <a:spcPct val="120000"/>
              </a:lnSpc>
              <a:spcAft>
                <a:spcPts val="1200"/>
              </a:spcAft>
              <a:buSzPct val="80000"/>
              <a:buFontTx/>
              <a:buBlip>
                <a:blip r:embed="rId2"/>
              </a:buBlip>
              <a:defRPr spc="40" baseline="0"/>
            </a:lvl1pPr>
            <a:lvl2pPr marL="685800" indent="-228600">
              <a:lnSpc>
                <a:spcPct val="140000"/>
              </a:lnSpc>
              <a:spcAft>
                <a:spcPts val="1600"/>
              </a:spcAft>
              <a:buSzPct val="80000"/>
              <a:buFontTx/>
              <a:buBlip>
                <a:blip r:embed="rId2"/>
              </a:buBlip>
              <a:defRPr spc="40"/>
            </a:lvl2pPr>
            <a:lvl3pPr marL="1143000" indent="-228600">
              <a:lnSpc>
                <a:spcPct val="140000"/>
              </a:lnSpc>
              <a:spcAft>
                <a:spcPts val="1600"/>
              </a:spcAft>
              <a:buSzPct val="80000"/>
              <a:buFontTx/>
              <a:buBlip>
                <a:blip r:embed="rId2"/>
              </a:buBlip>
              <a:defRPr spc="40"/>
            </a:lvl3pPr>
            <a:lvl4pPr marL="1600200" indent="-228600">
              <a:lnSpc>
                <a:spcPct val="140000"/>
              </a:lnSpc>
              <a:spcAft>
                <a:spcPts val="1600"/>
              </a:spcAft>
              <a:buSzPct val="80000"/>
              <a:buFontTx/>
              <a:buBlip>
                <a:blip r:embed="rId2"/>
              </a:buBlip>
              <a:defRPr spc="40"/>
            </a:lvl4pPr>
            <a:lvl5pPr marL="2057400" indent="-228600">
              <a:lnSpc>
                <a:spcPct val="140000"/>
              </a:lnSpc>
              <a:spcAft>
                <a:spcPts val="1600"/>
              </a:spcAft>
              <a:buSzPct val="80000"/>
              <a:buFontTx/>
              <a:buBlip>
                <a:blip r:embed="rId2"/>
              </a:buBlip>
              <a:defRPr spc="4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0594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C78E8-6988-4532-A6F0-D29AA3E16E3E}"/>
              </a:ext>
            </a:extLst>
          </p:cNvPr>
          <p:cNvSpPr>
            <a:spLocks noGrp="1"/>
          </p:cNvSpPr>
          <p:nvPr>
            <p:ph type="ctrTitle" hasCustomPrompt="1"/>
          </p:nvPr>
        </p:nvSpPr>
        <p:spPr>
          <a:xfrm>
            <a:off x="1524000" y="3752492"/>
            <a:ext cx="9144000" cy="1509622"/>
          </a:xfrm>
        </p:spPr>
        <p:txBody>
          <a:bodyPr anchor="b">
            <a:normAutofit/>
          </a:bodyPr>
          <a:lstStyle>
            <a:lvl1pPr algn="ctr">
              <a:defRPr sz="5400"/>
            </a:lvl1pPr>
          </a:lstStyle>
          <a:p>
            <a:r>
              <a:rPr lang="de-DE"/>
              <a:t>MASTERTITELFORMAT BEARBEITEN</a:t>
            </a:r>
          </a:p>
        </p:txBody>
      </p:sp>
      <p:sp>
        <p:nvSpPr>
          <p:cNvPr id="3" name="Untertitel 2">
            <a:extLst>
              <a:ext uri="{FF2B5EF4-FFF2-40B4-BE49-F238E27FC236}">
                <a16:creationId xmlns:a16="http://schemas.microsoft.com/office/drawing/2014/main" id="{C0CABF36-B24C-4C33-948F-8C4756F5535E}"/>
              </a:ext>
            </a:extLst>
          </p:cNvPr>
          <p:cNvSpPr>
            <a:spLocks noGrp="1"/>
          </p:cNvSpPr>
          <p:nvPr>
            <p:ph type="subTitle" idx="1"/>
          </p:nvPr>
        </p:nvSpPr>
        <p:spPr>
          <a:xfrm>
            <a:off x="1524000" y="5512278"/>
            <a:ext cx="9144000" cy="6814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494ACFE-7189-40A6-B11E-D03280893DB1}"/>
              </a:ext>
            </a:extLst>
          </p:cNvPr>
          <p:cNvSpPr>
            <a:spLocks noGrp="1"/>
          </p:cNvSpPr>
          <p:nvPr>
            <p:ph type="dt" sz="half" idx="10"/>
          </p:nvPr>
        </p:nvSpPr>
        <p:spPr/>
        <p:txBody>
          <a:bodyPr/>
          <a:lstStyle/>
          <a:p>
            <a:r>
              <a:rPr lang="de-DE"/>
              <a:t>13.05.2025</a:t>
            </a:r>
          </a:p>
        </p:txBody>
      </p:sp>
      <p:sp>
        <p:nvSpPr>
          <p:cNvPr id="5" name="Fußzeilenplatzhalter 4">
            <a:extLst>
              <a:ext uri="{FF2B5EF4-FFF2-40B4-BE49-F238E27FC236}">
                <a16:creationId xmlns:a16="http://schemas.microsoft.com/office/drawing/2014/main" id="{DA16F39A-25AC-4EC1-88F1-AF7EB3159126}"/>
              </a:ext>
            </a:extLst>
          </p:cNvPr>
          <p:cNvSpPr>
            <a:spLocks noGrp="1"/>
          </p:cNvSpPr>
          <p:nvPr>
            <p:ph type="ftr" sz="quarter" idx="11"/>
          </p:nvPr>
        </p:nvSpPr>
        <p:spPr/>
        <p:txBody>
          <a:bodyPr/>
          <a:lstStyle/>
          <a:p>
            <a:r>
              <a:rPr lang="de-DE"/>
              <a:t>BeWirkSH – Digitaler Wärmeschnack</a:t>
            </a:r>
            <a:endParaRPr lang="de-DE" dirty="0"/>
          </a:p>
        </p:txBody>
      </p:sp>
      <p:sp>
        <p:nvSpPr>
          <p:cNvPr id="6" name="Foliennummernplatzhalter 5">
            <a:extLst>
              <a:ext uri="{FF2B5EF4-FFF2-40B4-BE49-F238E27FC236}">
                <a16:creationId xmlns:a16="http://schemas.microsoft.com/office/drawing/2014/main" id="{D8549228-D246-42CD-B7F5-E145916379CC}"/>
              </a:ext>
            </a:extLst>
          </p:cNvPr>
          <p:cNvSpPr>
            <a:spLocks noGrp="1"/>
          </p:cNvSpPr>
          <p:nvPr>
            <p:ph type="sldNum" sz="quarter" idx="12"/>
          </p:nvPr>
        </p:nvSpPr>
        <p:spPr/>
        <p:txBody>
          <a:bodyPr/>
          <a:lstStyle>
            <a:lvl1pPr>
              <a:defRPr>
                <a:solidFill>
                  <a:srgbClr val="818281"/>
                </a:solidFill>
              </a:defRPr>
            </a:lvl1pPr>
          </a:lstStyle>
          <a:p>
            <a:fld id="{5ECD494B-8709-41F6-94DE-0DF847437BE1}" type="slidenum">
              <a:rPr lang="de-DE" smtClean="0"/>
              <a:pPr/>
              <a:t>‹Nr.›</a:t>
            </a:fld>
            <a:endParaRPr lang="de-DE"/>
          </a:p>
        </p:txBody>
      </p:sp>
      <p:grpSp>
        <p:nvGrpSpPr>
          <p:cNvPr id="16" name="Gruppieren 15">
            <a:extLst>
              <a:ext uri="{FF2B5EF4-FFF2-40B4-BE49-F238E27FC236}">
                <a16:creationId xmlns:a16="http://schemas.microsoft.com/office/drawing/2014/main" id="{9A519620-4E73-486C-B0E4-A7020C978193}"/>
              </a:ext>
            </a:extLst>
          </p:cNvPr>
          <p:cNvGrpSpPr/>
          <p:nvPr userDrawn="1"/>
        </p:nvGrpSpPr>
        <p:grpSpPr>
          <a:xfrm>
            <a:off x="3571060" y="0"/>
            <a:ext cx="3364161" cy="3683479"/>
            <a:chOff x="3571060" y="0"/>
            <a:chExt cx="3773508" cy="4131680"/>
          </a:xfrm>
        </p:grpSpPr>
        <p:pic>
          <p:nvPicPr>
            <p:cNvPr id="13" name="Grafik 12">
              <a:extLst>
                <a:ext uri="{FF2B5EF4-FFF2-40B4-BE49-F238E27FC236}">
                  <a16:creationId xmlns:a16="http://schemas.microsoft.com/office/drawing/2014/main" id="{C1E7A545-65A6-4D92-8C41-3347A5F3F9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94505" y="0"/>
              <a:ext cx="2915728" cy="2915728"/>
            </a:xfrm>
            <a:prstGeom prst="rect">
              <a:avLst/>
            </a:prstGeom>
          </p:spPr>
        </p:pic>
        <p:pic>
          <p:nvPicPr>
            <p:cNvPr id="14" name="Grafik 13">
              <a:extLst>
                <a:ext uri="{FF2B5EF4-FFF2-40B4-BE49-F238E27FC236}">
                  <a16:creationId xmlns:a16="http://schemas.microsoft.com/office/drawing/2014/main" id="{EFDD8983-31AC-49C6-8A89-6B83C1E856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71060" y="2443184"/>
              <a:ext cx="2938503" cy="1300287"/>
            </a:xfrm>
            <a:prstGeom prst="rect">
              <a:avLst/>
            </a:prstGeom>
          </p:spPr>
        </p:pic>
        <p:pic>
          <p:nvPicPr>
            <p:cNvPr id="15" name="Grafik 14">
              <a:extLst>
                <a:ext uri="{FF2B5EF4-FFF2-40B4-BE49-F238E27FC236}">
                  <a16:creationId xmlns:a16="http://schemas.microsoft.com/office/drawing/2014/main" id="{C829EE81-362F-4C22-9B99-E328E5BB148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256336" y="3472838"/>
              <a:ext cx="2088232" cy="658842"/>
            </a:xfrm>
            <a:prstGeom prst="rect">
              <a:avLst/>
            </a:prstGeom>
          </p:spPr>
        </p:pic>
      </p:grpSp>
    </p:spTree>
    <p:extLst>
      <p:ext uri="{BB962C8B-B14F-4D97-AF65-F5344CB8AC3E}">
        <p14:creationId xmlns:p14="http://schemas.microsoft.com/office/powerpoint/2010/main" val="16607238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A9FC6-9FFA-4FA7-94A3-F91FB09E00F5}"/>
              </a:ext>
            </a:extLst>
          </p:cNvPr>
          <p:cNvSpPr>
            <a:spLocks noGrp="1"/>
          </p:cNvSpPr>
          <p:nvPr>
            <p:ph type="title"/>
          </p:nvPr>
        </p:nvSpPr>
        <p:spPr>
          <a:xfrm>
            <a:off x="838200" y="365126"/>
            <a:ext cx="9780917" cy="942690"/>
          </a:xfrm>
        </p:spPr>
        <p:txBody>
          <a:bodyPr/>
          <a:lstStyle/>
          <a:p>
            <a:r>
              <a:rPr lang="de-DE"/>
              <a:t>Mastertitelformat bearbeiten</a:t>
            </a:r>
          </a:p>
        </p:txBody>
      </p:sp>
      <p:sp>
        <p:nvSpPr>
          <p:cNvPr id="3" name="Inhaltsplatzhalter 2">
            <a:extLst>
              <a:ext uri="{FF2B5EF4-FFF2-40B4-BE49-F238E27FC236}">
                <a16:creationId xmlns:a16="http://schemas.microsoft.com/office/drawing/2014/main" id="{5F7B899C-38E8-4F57-A606-D536AA843F6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2BE6A36-FD14-462E-B8E9-2664564A3971}"/>
              </a:ext>
            </a:extLst>
          </p:cNvPr>
          <p:cNvSpPr>
            <a:spLocks noGrp="1"/>
          </p:cNvSpPr>
          <p:nvPr>
            <p:ph type="dt" sz="half" idx="10"/>
          </p:nvPr>
        </p:nvSpPr>
        <p:spPr/>
        <p:txBody>
          <a:bodyPr/>
          <a:lstStyle/>
          <a:p>
            <a:r>
              <a:rPr lang="de-DE"/>
              <a:t>13.05.2025</a:t>
            </a:r>
          </a:p>
        </p:txBody>
      </p:sp>
      <p:sp>
        <p:nvSpPr>
          <p:cNvPr id="5" name="Fußzeilenplatzhalter 4">
            <a:extLst>
              <a:ext uri="{FF2B5EF4-FFF2-40B4-BE49-F238E27FC236}">
                <a16:creationId xmlns:a16="http://schemas.microsoft.com/office/drawing/2014/main" id="{28024A20-E77D-4E03-8EFD-9F983E363D88}"/>
              </a:ext>
            </a:extLst>
          </p:cNvPr>
          <p:cNvSpPr>
            <a:spLocks noGrp="1"/>
          </p:cNvSpPr>
          <p:nvPr>
            <p:ph type="ftr" sz="quarter" idx="11"/>
          </p:nvPr>
        </p:nvSpPr>
        <p:spPr/>
        <p:txBody>
          <a:bodyPr/>
          <a:lstStyle/>
          <a:p>
            <a:r>
              <a:rPr lang="de-DE"/>
              <a:t>BeWirkSH – Digitaler Wärmeschnack</a:t>
            </a:r>
            <a:endParaRPr lang="de-DE" dirty="0"/>
          </a:p>
        </p:txBody>
      </p:sp>
      <p:sp>
        <p:nvSpPr>
          <p:cNvPr id="6" name="Foliennummernplatzhalter 5">
            <a:extLst>
              <a:ext uri="{FF2B5EF4-FFF2-40B4-BE49-F238E27FC236}">
                <a16:creationId xmlns:a16="http://schemas.microsoft.com/office/drawing/2014/main" id="{0C8D308A-C142-47DD-805C-E252A3FE5312}"/>
              </a:ext>
            </a:extLst>
          </p:cNvPr>
          <p:cNvSpPr>
            <a:spLocks noGrp="1"/>
          </p:cNvSpPr>
          <p:nvPr>
            <p:ph type="sldNum" sz="quarter" idx="12"/>
          </p:nvPr>
        </p:nvSpPr>
        <p:spPr/>
        <p:txBody>
          <a:bodyPr/>
          <a:lstStyle/>
          <a:p>
            <a:fld id="{5ECD494B-8709-41F6-94DE-0DF847437BE1}" type="slidenum">
              <a:rPr lang="de-DE" smtClean="0"/>
              <a:t>‹Nr.›</a:t>
            </a:fld>
            <a:endParaRPr lang="de-DE"/>
          </a:p>
        </p:txBody>
      </p:sp>
      <p:grpSp>
        <p:nvGrpSpPr>
          <p:cNvPr id="10" name="Gruppieren 9">
            <a:extLst>
              <a:ext uri="{FF2B5EF4-FFF2-40B4-BE49-F238E27FC236}">
                <a16:creationId xmlns:a16="http://schemas.microsoft.com/office/drawing/2014/main" id="{6456D981-6B2C-4591-ADC9-D67DFA2EFC68}"/>
              </a:ext>
            </a:extLst>
          </p:cNvPr>
          <p:cNvGrpSpPr/>
          <p:nvPr userDrawn="1"/>
        </p:nvGrpSpPr>
        <p:grpSpPr>
          <a:xfrm>
            <a:off x="10496888" y="90219"/>
            <a:ext cx="1575801" cy="1725372"/>
            <a:chOff x="8686524" y="232824"/>
            <a:chExt cx="3773508" cy="4131680"/>
          </a:xfrm>
          <a:solidFill>
            <a:schemeClr val="bg1"/>
          </a:solidFill>
        </p:grpSpPr>
        <p:pic>
          <p:nvPicPr>
            <p:cNvPr id="7" name="Grafik 6">
              <a:extLst>
                <a:ext uri="{FF2B5EF4-FFF2-40B4-BE49-F238E27FC236}">
                  <a16:creationId xmlns:a16="http://schemas.microsoft.com/office/drawing/2014/main" id="{F57B8254-70F8-4BA6-90DC-84E659D8BB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8" name="Grafik 7">
              <a:extLst>
                <a:ext uri="{FF2B5EF4-FFF2-40B4-BE49-F238E27FC236}">
                  <a16:creationId xmlns:a16="http://schemas.microsoft.com/office/drawing/2014/main" id="{DAD84469-B84F-4624-9044-8A369BBCA1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9" name="Grafik 8">
              <a:extLst>
                <a:ext uri="{FF2B5EF4-FFF2-40B4-BE49-F238E27FC236}">
                  <a16:creationId xmlns:a16="http://schemas.microsoft.com/office/drawing/2014/main" id="{4608FBBE-1857-483A-8AB4-3E403719019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cxnSp>
        <p:nvCxnSpPr>
          <p:cNvPr id="11" name="Gerade Verbindung 8">
            <a:extLst>
              <a:ext uri="{FF2B5EF4-FFF2-40B4-BE49-F238E27FC236}">
                <a16:creationId xmlns:a16="http://schemas.microsoft.com/office/drawing/2014/main" id="{40346E91-6A15-4064-8C94-FBEF536ED987}"/>
              </a:ext>
            </a:extLst>
          </p:cNvPr>
          <p:cNvCxnSpPr>
            <a:cxnSpLocks/>
          </p:cNvCxnSpPr>
          <p:nvPr userDrawn="1"/>
        </p:nvCxnSpPr>
        <p:spPr>
          <a:xfrm>
            <a:off x="814921" y="1425843"/>
            <a:ext cx="8851768" cy="0"/>
          </a:xfrm>
          <a:prstGeom prst="line">
            <a:avLst/>
          </a:prstGeom>
          <a:ln w="158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2237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ED22F-8B3C-4BE5-8FA8-4F0697DC4E9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de-DE"/>
              <a:t>Mastertitelformat bearbeiten</a:t>
            </a:r>
          </a:p>
        </p:txBody>
      </p:sp>
      <p:sp>
        <p:nvSpPr>
          <p:cNvPr id="3" name="Textplatzhalter 2">
            <a:extLst>
              <a:ext uri="{FF2B5EF4-FFF2-40B4-BE49-F238E27FC236}">
                <a16:creationId xmlns:a16="http://schemas.microsoft.com/office/drawing/2014/main" id="{397870BE-8ECA-482A-A39D-0A61DF9C7B39}"/>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E25FF32-D559-4560-98E9-4CDB44D817A6}"/>
              </a:ext>
            </a:extLst>
          </p:cNvPr>
          <p:cNvSpPr>
            <a:spLocks noGrp="1"/>
          </p:cNvSpPr>
          <p:nvPr>
            <p:ph type="dt" sz="half" idx="10"/>
          </p:nvPr>
        </p:nvSpPr>
        <p:spPr/>
        <p:txBody>
          <a:bodyPr/>
          <a:lstStyle>
            <a:lvl1pPr>
              <a:defRPr>
                <a:solidFill>
                  <a:schemeClr val="tx1"/>
                </a:solidFill>
              </a:defRPr>
            </a:lvl1pPr>
          </a:lstStyle>
          <a:p>
            <a:r>
              <a:rPr lang="de-DE"/>
              <a:t>13.05.2025</a:t>
            </a:r>
          </a:p>
        </p:txBody>
      </p:sp>
      <p:sp>
        <p:nvSpPr>
          <p:cNvPr id="5" name="Fußzeilenplatzhalter 4">
            <a:extLst>
              <a:ext uri="{FF2B5EF4-FFF2-40B4-BE49-F238E27FC236}">
                <a16:creationId xmlns:a16="http://schemas.microsoft.com/office/drawing/2014/main" id="{5DDE256C-774F-4C1C-8BBC-E0B822E41227}"/>
              </a:ext>
            </a:extLst>
          </p:cNvPr>
          <p:cNvSpPr>
            <a:spLocks noGrp="1"/>
          </p:cNvSpPr>
          <p:nvPr>
            <p:ph type="ftr" sz="quarter" idx="11"/>
          </p:nvPr>
        </p:nvSpPr>
        <p:spPr/>
        <p:txBody>
          <a:bodyPr/>
          <a:lstStyle>
            <a:lvl1pPr>
              <a:defRPr>
                <a:solidFill>
                  <a:schemeClr val="tx1"/>
                </a:solidFill>
              </a:defRPr>
            </a:lvl1pPr>
          </a:lstStyle>
          <a:p>
            <a:r>
              <a:rPr lang="de-DE"/>
              <a:t>BeWirkSH – Digitaler Wärmeschnack</a:t>
            </a:r>
          </a:p>
        </p:txBody>
      </p:sp>
      <p:sp>
        <p:nvSpPr>
          <p:cNvPr id="6" name="Foliennummernplatzhalter 5">
            <a:extLst>
              <a:ext uri="{FF2B5EF4-FFF2-40B4-BE49-F238E27FC236}">
                <a16:creationId xmlns:a16="http://schemas.microsoft.com/office/drawing/2014/main" id="{01445568-592D-47D7-99BB-345ED8FD9DA6}"/>
              </a:ext>
            </a:extLst>
          </p:cNvPr>
          <p:cNvSpPr>
            <a:spLocks noGrp="1"/>
          </p:cNvSpPr>
          <p:nvPr>
            <p:ph type="sldNum" sz="quarter" idx="12"/>
          </p:nvPr>
        </p:nvSpPr>
        <p:spPr/>
        <p:txBody>
          <a:bodyPr/>
          <a:lstStyle>
            <a:lvl1pPr>
              <a:defRPr>
                <a:solidFill>
                  <a:schemeClr val="tx1"/>
                </a:solidFill>
              </a:defRPr>
            </a:lvl1pPr>
          </a:lstStyle>
          <a:p>
            <a:fld id="{5ECD494B-8709-41F6-94DE-0DF847437BE1}" type="slidenum">
              <a:rPr lang="de-DE" smtClean="0"/>
              <a:pPr/>
              <a:t>‹Nr.›</a:t>
            </a:fld>
            <a:endParaRPr lang="de-DE"/>
          </a:p>
        </p:txBody>
      </p:sp>
      <p:grpSp>
        <p:nvGrpSpPr>
          <p:cNvPr id="7" name="Gruppieren 6">
            <a:extLst>
              <a:ext uri="{FF2B5EF4-FFF2-40B4-BE49-F238E27FC236}">
                <a16:creationId xmlns:a16="http://schemas.microsoft.com/office/drawing/2014/main" id="{D7D8DC83-00CC-4D7B-8BE2-B64FB3B22101}"/>
              </a:ext>
            </a:extLst>
          </p:cNvPr>
          <p:cNvGrpSpPr/>
          <p:nvPr userDrawn="1"/>
        </p:nvGrpSpPr>
        <p:grpSpPr>
          <a:xfrm>
            <a:off x="10496888" y="90219"/>
            <a:ext cx="1575801" cy="1725372"/>
            <a:chOff x="8686524" y="232824"/>
            <a:chExt cx="3773508" cy="4131680"/>
          </a:xfrm>
          <a:solidFill>
            <a:schemeClr val="bg1"/>
          </a:solidFill>
        </p:grpSpPr>
        <p:pic>
          <p:nvPicPr>
            <p:cNvPr id="8" name="Grafik 7">
              <a:extLst>
                <a:ext uri="{FF2B5EF4-FFF2-40B4-BE49-F238E27FC236}">
                  <a16:creationId xmlns:a16="http://schemas.microsoft.com/office/drawing/2014/main" id="{966A0586-5B25-4607-B875-9FBD68BD0E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9" name="Grafik 8">
              <a:extLst>
                <a:ext uri="{FF2B5EF4-FFF2-40B4-BE49-F238E27FC236}">
                  <a16:creationId xmlns:a16="http://schemas.microsoft.com/office/drawing/2014/main" id="{67F27A7A-EA19-4452-909E-E6882481EBA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10" name="Grafik 9">
              <a:extLst>
                <a:ext uri="{FF2B5EF4-FFF2-40B4-BE49-F238E27FC236}">
                  <a16:creationId xmlns:a16="http://schemas.microsoft.com/office/drawing/2014/main" id="{32C08135-D2BC-4348-946C-246D6DB2DDF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spTree>
    <p:extLst>
      <p:ext uri="{BB962C8B-B14F-4D97-AF65-F5344CB8AC3E}">
        <p14:creationId xmlns:p14="http://schemas.microsoft.com/office/powerpoint/2010/main" val="4120697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948EC-D7A5-4A40-83D9-E0C773C6578F}"/>
              </a:ext>
            </a:extLst>
          </p:cNvPr>
          <p:cNvSpPr>
            <a:spLocks noGrp="1"/>
          </p:cNvSpPr>
          <p:nvPr>
            <p:ph type="title"/>
          </p:nvPr>
        </p:nvSpPr>
        <p:spPr>
          <a:xfrm>
            <a:off x="838200" y="365125"/>
            <a:ext cx="9668479" cy="888569"/>
          </a:xfrm>
        </p:spPr>
        <p:txBody>
          <a:bodyPr/>
          <a:lstStyle>
            <a:lvl1pPr>
              <a:defRPr>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84C55E38-F564-4785-B93A-690421A8916F}"/>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E35645E-1F68-47BC-A084-64042EE997EC}"/>
              </a:ext>
            </a:extLst>
          </p:cNvPr>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5C274D2-0F71-44EB-952A-F12C2F9AB1C2}"/>
              </a:ext>
            </a:extLst>
          </p:cNvPr>
          <p:cNvSpPr>
            <a:spLocks noGrp="1"/>
          </p:cNvSpPr>
          <p:nvPr>
            <p:ph type="dt" sz="half" idx="10"/>
          </p:nvPr>
        </p:nvSpPr>
        <p:spPr/>
        <p:txBody>
          <a:bodyPr/>
          <a:lstStyle>
            <a:lvl1pPr>
              <a:defRPr>
                <a:solidFill>
                  <a:schemeClr val="tx1"/>
                </a:solidFill>
              </a:defRPr>
            </a:lvl1pPr>
          </a:lstStyle>
          <a:p>
            <a:r>
              <a:rPr lang="de-DE"/>
              <a:t>13.05.2025</a:t>
            </a:r>
          </a:p>
        </p:txBody>
      </p:sp>
      <p:sp>
        <p:nvSpPr>
          <p:cNvPr id="6" name="Fußzeilenplatzhalter 5">
            <a:extLst>
              <a:ext uri="{FF2B5EF4-FFF2-40B4-BE49-F238E27FC236}">
                <a16:creationId xmlns:a16="http://schemas.microsoft.com/office/drawing/2014/main" id="{632FA4E4-A5FD-47B5-94A7-F1D1DFACF462}"/>
              </a:ext>
            </a:extLst>
          </p:cNvPr>
          <p:cNvSpPr>
            <a:spLocks noGrp="1"/>
          </p:cNvSpPr>
          <p:nvPr>
            <p:ph type="ftr" sz="quarter" idx="11"/>
          </p:nvPr>
        </p:nvSpPr>
        <p:spPr/>
        <p:txBody>
          <a:bodyPr/>
          <a:lstStyle>
            <a:lvl1pPr>
              <a:defRPr>
                <a:solidFill>
                  <a:schemeClr val="tx1"/>
                </a:solidFill>
              </a:defRPr>
            </a:lvl1pPr>
          </a:lstStyle>
          <a:p>
            <a:r>
              <a:rPr lang="de-DE"/>
              <a:t>BeWirkSH – Digitaler Wärmeschnack</a:t>
            </a:r>
          </a:p>
        </p:txBody>
      </p:sp>
      <p:sp>
        <p:nvSpPr>
          <p:cNvPr id="7" name="Foliennummernplatzhalter 6">
            <a:extLst>
              <a:ext uri="{FF2B5EF4-FFF2-40B4-BE49-F238E27FC236}">
                <a16:creationId xmlns:a16="http://schemas.microsoft.com/office/drawing/2014/main" id="{E79AFFC2-E909-426F-93FF-F8C0BFBD45A7}"/>
              </a:ext>
            </a:extLst>
          </p:cNvPr>
          <p:cNvSpPr>
            <a:spLocks noGrp="1"/>
          </p:cNvSpPr>
          <p:nvPr>
            <p:ph type="sldNum" sz="quarter" idx="12"/>
          </p:nvPr>
        </p:nvSpPr>
        <p:spPr/>
        <p:txBody>
          <a:bodyPr/>
          <a:lstStyle>
            <a:lvl1pPr>
              <a:defRPr>
                <a:solidFill>
                  <a:schemeClr val="tx1"/>
                </a:solidFill>
              </a:defRPr>
            </a:lvl1pPr>
          </a:lstStyle>
          <a:p>
            <a:fld id="{5ECD494B-8709-41F6-94DE-0DF847437BE1}" type="slidenum">
              <a:rPr lang="de-DE" smtClean="0"/>
              <a:pPr/>
              <a:t>‹Nr.›</a:t>
            </a:fld>
            <a:endParaRPr lang="de-DE"/>
          </a:p>
        </p:txBody>
      </p:sp>
      <p:grpSp>
        <p:nvGrpSpPr>
          <p:cNvPr id="8" name="Gruppieren 7">
            <a:extLst>
              <a:ext uri="{FF2B5EF4-FFF2-40B4-BE49-F238E27FC236}">
                <a16:creationId xmlns:a16="http://schemas.microsoft.com/office/drawing/2014/main" id="{35C0F1BC-D94F-4213-BC27-A43A39A30AA2}"/>
              </a:ext>
            </a:extLst>
          </p:cNvPr>
          <p:cNvGrpSpPr/>
          <p:nvPr userDrawn="1"/>
        </p:nvGrpSpPr>
        <p:grpSpPr>
          <a:xfrm>
            <a:off x="10496888" y="90219"/>
            <a:ext cx="1575801" cy="1725372"/>
            <a:chOff x="8686524" y="232824"/>
            <a:chExt cx="3773508" cy="4131680"/>
          </a:xfrm>
          <a:solidFill>
            <a:schemeClr val="bg1"/>
          </a:solidFill>
        </p:grpSpPr>
        <p:pic>
          <p:nvPicPr>
            <p:cNvPr id="9" name="Grafik 8">
              <a:extLst>
                <a:ext uri="{FF2B5EF4-FFF2-40B4-BE49-F238E27FC236}">
                  <a16:creationId xmlns:a16="http://schemas.microsoft.com/office/drawing/2014/main" id="{A8367E9E-4FEE-4289-AE81-85C0241493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10" name="Grafik 9">
              <a:extLst>
                <a:ext uri="{FF2B5EF4-FFF2-40B4-BE49-F238E27FC236}">
                  <a16:creationId xmlns:a16="http://schemas.microsoft.com/office/drawing/2014/main" id="{8E7DCC93-C828-47EB-BF03-03C643C79BA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11" name="Grafik 10">
              <a:extLst>
                <a:ext uri="{FF2B5EF4-FFF2-40B4-BE49-F238E27FC236}">
                  <a16:creationId xmlns:a16="http://schemas.microsoft.com/office/drawing/2014/main" id="{9929E2DE-BB9C-45E9-9070-435BDE10B7C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cxnSp>
        <p:nvCxnSpPr>
          <p:cNvPr id="12" name="Gerade Verbindung 8">
            <a:extLst>
              <a:ext uri="{FF2B5EF4-FFF2-40B4-BE49-F238E27FC236}">
                <a16:creationId xmlns:a16="http://schemas.microsoft.com/office/drawing/2014/main" id="{58A81864-2037-43CF-B6AF-9B0FD33118B4}"/>
              </a:ext>
            </a:extLst>
          </p:cNvPr>
          <p:cNvCxnSpPr>
            <a:cxnSpLocks/>
          </p:cNvCxnSpPr>
          <p:nvPr userDrawn="1"/>
        </p:nvCxnSpPr>
        <p:spPr>
          <a:xfrm>
            <a:off x="814921" y="1425843"/>
            <a:ext cx="8851768" cy="0"/>
          </a:xfrm>
          <a:prstGeom prst="line">
            <a:avLst/>
          </a:prstGeom>
          <a:ln w="158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289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109CB-48E6-4128-9498-7D99B0E6090B}"/>
              </a:ext>
            </a:extLst>
          </p:cNvPr>
          <p:cNvSpPr>
            <a:spLocks noGrp="1"/>
          </p:cNvSpPr>
          <p:nvPr>
            <p:ph type="title"/>
          </p:nvPr>
        </p:nvSpPr>
        <p:spPr>
          <a:xfrm>
            <a:off x="839788" y="365126"/>
            <a:ext cx="9666891" cy="894030"/>
          </a:xfrm>
        </p:spPr>
        <p:txBody>
          <a:bodyPr/>
          <a:lstStyle/>
          <a:p>
            <a:r>
              <a:rPr lang="de-DE"/>
              <a:t>Mastertitelformat bearbeiten</a:t>
            </a:r>
          </a:p>
        </p:txBody>
      </p:sp>
      <p:sp>
        <p:nvSpPr>
          <p:cNvPr id="3" name="Textplatzhalter 2">
            <a:extLst>
              <a:ext uri="{FF2B5EF4-FFF2-40B4-BE49-F238E27FC236}">
                <a16:creationId xmlns:a16="http://schemas.microsoft.com/office/drawing/2014/main" id="{0001543B-7BD7-40CC-823B-A91FF00EA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A3DCAC3-E00B-4149-9681-2FF1775411A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2FD3A14-1468-434E-816B-5BF8ECEE77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7FCB434-26B6-4B38-9D05-0CE1EB275E3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33080D1-2717-4219-988F-912921C193EA}"/>
              </a:ext>
            </a:extLst>
          </p:cNvPr>
          <p:cNvSpPr>
            <a:spLocks noGrp="1"/>
          </p:cNvSpPr>
          <p:nvPr>
            <p:ph type="dt" sz="half" idx="10"/>
          </p:nvPr>
        </p:nvSpPr>
        <p:spPr/>
        <p:txBody>
          <a:bodyPr/>
          <a:lstStyle/>
          <a:p>
            <a:r>
              <a:rPr lang="de-DE"/>
              <a:t>13.05.2025</a:t>
            </a:r>
          </a:p>
        </p:txBody>
      </p:sp>
      <p:sp>
        <p:nvSpPr>
          <p:cNvPr id="8" name="Fußzeilenplatzhalter 7">
            <a:extLst>
              <a:ext uri="{FF2B5EF4-FFF2-40B4-BE49-F238E27FC236}">
                <a16:creationId xmlns:a16="http://schemas.microsoft.com/office/drawing/2014/main" id="{E3CD0D63-BB28-479C-9FC3-45B105B3554D}"/>
              </a:ext>
            </a:extLst>
          </p:cNvPr>
          <p:cNvSpPr>
            <a:spLocks noGrp="1"/>
          </p:cNvSpPr>
          <p:nvPr>
            <p:ph type="ftr" sz="quarter" idx="11"/>
          </p:nvPr>
        </p:nvSpPr>
        <p:spPr/>
        <p:txBody>
          <a:bodyPr/>
          <a:lstStyle/>
          <a:p>
            <a:r>
              <a:rPr lang="de-DE"/>
              <a:t>BeWirkSH – Digitaler Wärmeschnack</a:t>
            </a:r>
          </a:p>
        </p:txBody>
      </p:sp>
      <p:sp>
        <p:nvSpPr>
          <p:cNvPr id="9" name="Foliennummernplatzhalter 8">
            <a:extLst>
              <a:ext uri="{FF2B5EF4-FFF2-40B4-BE49-F238E27FC236}">
                <a16:creationId xmlns:a16="http://schemas.microsoft.com/office/drawing/2014/main" id="{BA7678BE-FC1A-433C-BB98-1AD24CB97A65}"/>
              </a:ext>
            </a:extLst>
          </p:cNvPr>
          <p:cNvSpPr>
            <a:spLocks noGrp="1"/>
          </p:cNvSpPr>
          <p:nvPr>
            <p:ph type="sldNum" sz="quarter" idx="12"/>
          </p:nvPr>
        </p:nvSpPr>
        <p:spPr/>
        <p:txBody>
          <a:bodyPr/>
          <a:lstStyle/>
          <a:p>
            <a:fld id="{5ECD494B-8709-41F6-94DE-0DF847437BE1}" type="slidenum">
              <a:rPr lang="de-DE" smtClean="0"/>
              <a:t>‹Nr.›</a:t>
            </a:fld>
            <a:endParaRPr lang="de-DE"/>
          </a:p>
        </p:txBody>
      </p:sp>
      <p:grpSp>
        <p:nvGrpSpPr>
          <p:cNvPr id="10" name="Gruppieren 9">
            <a:extLst>
              <a:ext uri="{FF2B5EF4-FFF2-40B4-BE49-F238E27FC236}">
                <a16:creationId xmlns:a16="http://schemas.microsoft.com/office/drawing/2014/main" id="{483CCA57-9BB1-4BA3-9DD4-4122C13A1414}"/>
              </a:ext>
            </a:extLst>
          </p:cNvPr>
          <p:cNvGrpSpPr/>
          <p:nvPr userDrawn="1"/>
        </p:nvGrpSpPr>
        <p:grpSpPr>
          <a:xfrm>
            <a:off x="10496888" y="90219"/>
            <a:ext cx="1575801" cy="1725372"/>
            <a:chOff x="8686524" y="232824"/>
            <a:chExt cx="3773508" cy="4131680"/>
          </a:xfrm>
          <a:solidFill>
            <a:schemeClr val="bg1"/>
          </a:solidFill>
        </p:grpSpPr>
        <p:pic>
          <p:nvPicPr>
            <p:cNvPr id="11" name="Grafik 10">
              <a:extLst>
                <a:ext uri="{FF2B5EF4-FFF2-40B4-BE49-F238E27FC236}">
                  <a16:creationId xmlns:a16="http://schemas.microsoft.com/office/drawing/2014/main" id="{8DF94B1F-683A-4B2B-9D23-D0CCDF2C58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12" name="Grafik 11">
              <a:extLst>
                <a:ext uri="{FF2B5EF4-FFF2-40B4-BE49-F238E27FC236}">
                  <a16:creationId xmlns:a16="http://schemas.microsoft.com/office/drawing/2014/main" id="{FC3A8071-7A53-407B-A203-30429227B5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13" name="Grafik 12">
              <a:extLst>
                <a:ext uri="{FF2B5EF4-FFF2-40B4-BE49-F238E27FC236}">
                  <a16:creationId xmlns:a16="http://schemas.microsoft.com/office/drawing/2014/main" id="{655EBD7D-D5ED-4EA4-A5F2-5B892954C32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cxnSp>
        <p:nvCxnSpPr>
          <p:cNvPr id="14" name="Gerade Verbindung 8">
            <a:extLst>
              <a:ext uri="{FF2B5EF4-FFF2-40B4-BE49-F238E27FC236}">
                <a16:creationId xmlns:a16="http://schemas.microsoft.com/office/drawing/2014/main" id="{8F0FB398-927F-4BFD-A15E-4733CBFB069D}"/>
              </a:ext>
            </a:extLst>
          </p:cNvPr>
          <p:cNvCxnSpPr>
            <a:cxnSpLocks/>
          </p:cNvCxnSpPr>
          <p:nvPr userDrawn="1"/>
        </p:nvCxnSpPr>
        <p:spPr>
          <a:xfrm>
            <a:off x="814921" y="1425843"/>
            <a:ext cx="8851768" cy="0"/>
          </a:xfrm>
          <a:prstGeom prst="line">
            <a:avLst/>
          </a:prstGeom>
          <a:ln w="158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5081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CAF69-200A-43A7-B6A8-F2003F7D1B32}"/>
              </a:ext>
            </a:extLst>
          </p:cNvPr>
          <p:cNvSpPr>
            <a:spLocks noGrp="1"/>
          </p:cNvSpPr>
          <p:nvPr>
            <p:ph type="title"/>
          </p:nvPr>
        </p:nvSpPr>
        <p:spPr>
          <a:xfrm>
            <a:off x="838200" y="365126"/>
            <a:ext cx="9668479" cy="942690"/>
          </a:xfrm>
        </p:spPr>
        <p:txBody>
          <a:bodyPr/>
          <a:lstStyle/>
          <a:p>
            <a:r>
              <a:rPr lang="de-DE"/>
              <a:t>Mastertitelformat bearbeiten</a:t>
            </a:r>
          </a:p>
        </p:txBody>
      </p:sp>
      <p:sp>
        <p:nvSpPr>
          <p:cNvPr id="3" name="Datumsplatzhalter 2">
            <a:extLst>
              <a:ext uri="{FF2B5EF4-FFF2-40B4-BE49-F238E27FC236}">
                <a16:creationId xmlns:a16="http://schemas.microsoft.com/office/drawing/2014/main" id="{7750BA6F-FB1B-49BA-89E9-17394EF9469C}"/>
              </a:ext>
            </a:extLst>
          </p:cNvPr>
          <p:cNvSpPr>
            <a:spLocks noGrp="1"/>
          </p:cNvSpPr>
          <p:nvPr>
            <p:ph type="dt" sz="half" idx="10"/>
          </p:nvPr>
        </p:nvSpPr>
        <p:spPr/>
        <p:txBody>
          <a:bodyPr/>
          <a:lstStyle/>
          <a:p>
            <a:r>
              <a:rPr lang="de-DE"/>
              <a:t>13.05.2025</a:t>
            </a:r>
          </a:p>
        </p:txBody>
      </p:sp>
      <p:sp>
        <p:nvSpPr>
          <p:cNvPr id="4" name="Fußzeilenplatzhalter 3">
            <a:extLst>
              <a:ext uri="{FF2B5EF4-FFF2-40B4-BE49-F238E27FC236}">
                <a16:creationId xmlns:a16="http://schemas.microsoft.com/office/drawing/2014/main" id="{E216CA02-288C-4F94-9116-BF0E6B2B58DE}"/>
              </a:ext>
            </a:extLst>
          </p:cNvPr>
          <p:cNvSpPr>
            <a:spLocks noGrp="1"/>
          </p:cNvSpPr>
          <p:nvPr>
            <p:ph type="ftr" sz="quarter" idx="11"/>
          </p:nvPr>
        </p:nvSpPr>
        <p:spPr/>
        <p:txBody>
          <a:bodyPr/>
          <a:lstStyle/>
          <a:p>
            <a:r>
              <a:rPr lang="de-DE"/>
              <a:t>BeWirkSH – Digitaler Wärmeschnack</a:t>
            </a:r>
          </a:p>
        </p:txBody>
      </p:sp>
      <p:sp>
        <p:nvSpPr>
          <p:cNvPr id="5" name="Foliennummernplatzhalter 4">
            <a:extLst>
              <a:ext uri="{FF2B5EF4-FFF2-40B4-BE49-F238E27FC236}">
                <a16:creationId xmlns:a16="http://schemas.microsoft.com/office/drawing/2014/main" id="{B0423B6D-59BF-43BD-B126-BDB604A280F1}"/>
              </a:ext>
            </a:extLst>
          </p:cNvPr>
          <p:cNvSpPr>
            <a:spLocks noGrp="1"/>
          </p:cNvSpPr>
          <p:nvPr>
            <p:ph type="sldNum" sz="quarter" idx="12"/>
          </p:nvPr>
        </p:nvSpPr>
        <p:spPr/>
        <p:txBody>
          <a:bodyPr/>
          <a:lstStyle/>
          <a:p>
            <a:fld id="{5ECD494B-8709-41F6-94DE-0DF847437BE1}" type="slidenum">
              <a:rPr lang="de-DE" smtClean="0"/>
              <a:t>‹Nr.›</a:t>
            </a:fld>
            <a:endParaRPr lang="de-DE"/>
          </a:p>
        </p:txBody>
      </p:sp>
      <p:grpSp>
        <p:nvGrpSpPr>
          <p:cNvPr id="6" name="Gruppieren 5">
            <a:extLst>
              <a:ext uri="{FF2B5EF4-FFF2-40B4-BE49-F238E27FC236}">
                <a16:creationId xmlns:a16="http://schemas.microsoft.com/office/drawing/2014/main" id="{B9E7E2F5-3371-4509-B4CA-A4E6A2DF6428}"/>
              </a:ext>
            </a:extLst>
          </p:cNvPr>
          <p:cNvGrpSpPr/>
          <p:nvPr userDrawn="1"/>
        </p:nvGrpSpPr>
        <p:grpSpPr>
          <a:xfrm>
            <a:off x="10496888" y="90219"/>
            <a:ext cx="1575801" cy="1725372"/>
            <a:chOff x="8686524" y="232824"/>
            <a:chExt cx="3773508" cy="4131680"/>
          </a:xfrm>
          <a:solidFill>
            <a:schemeClr val="bg1"/>
          </a:solidFill>
        </p:grpSpPr>
        <p:pic>
          <p:nvPicPr>
            <p:cNvPr id="7" name="Grafik 6">
              <a:extLst>
                <a:ext uri="{FF2B5EF4-FFF2-40B4-BE49-F238E27FC236}">
                  <a16:creationId xmlns:a16="http://schemas.microsoft.com/office/drawing/2014/main" id="{C54EC2AE-DE4A-4CCF-BF80-E2878D8655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8" name="Grafik 7">
              <a:extLst>
                <a:ext uri="{FF2B5EF4-FFF2-40B4-BE49-F238E27FC236}">
                  <a16:creationId xmlns:a16="http://schemas.microsoft.com/office/drawing/2014/main" id="{5C4307F9-C976-40F0-88FD-395335ECD71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9" name="Grafik 8">
              <a:extLst>
                <a:ext uri="{FF2B5EF4-FFF2-40B4-BE49-F238E27FC236}">
                  <a16:creationId xmlns:a16="http://schemas.microsoft.com/office/drawing/2014/main" id="{797FDF64-C087-46EE-A5A6-D912C91D4F4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cxnSp>
        <p:nvCxnSpPr>
          <p:cNvPr id="10" name="Gerade Verbindung 8">
            <a:extLst>
              <a:ext uri="{FF2B5EF4-FFF2-40B4-BE49-F238E27FC236}">
                <a16:creationId xmlns:a16="http://schemas.microsoft.com/office/drawing/2014/main" id="{F58135B8-E23B-415C-A54E-013303008415}"/>
              </a:ext>
            </a:extLst>
          </p:cNvPr>
          <p:cNvCxnSpPr>
            <a:cxnSpLocks/>
          </p:cNvCxnSpPr>
          <p:nvPr userDrawn="1"/>
        </p:nvCxnSpPr>
        <p:spPr>
          <a:xfrm>
            <a:off x="814921" y="1425843"/>
            <a:ext cx="8851768" cy="0"/>
          </a:xfrm>
          <a:prstGeom prst="line">
            <a:avLst/>
          </a:prstGeom>
          <a:ln w="15875">
            <a:solidFill>
              <a:schemeClr val="bg1">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57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EABA53-E874-4ED4-8889-6B18744566EA}"/>
              </a:ext>
            </a:extLst>
          </p:cNvPr>
          <p:cNvSpPr>
            <a:spLocks noGrp="1"/>
          </p:cNvSpPr>
          <p:nvPr>
            <p:ph type="dt" sz="half" idx="10"/>
          </p:nvPr>
        </p:nvSpPr>
        <p:spPr/>
        <p:txBody>
          <a:bodyPr/>
          <a:lstStyle>
            <a:lvl1pPr>
              <a:defRPr>
                <a:solidFill>
                  <a:schemeClr val="tx1"/>
                </a:solidFill>
              </a:defRPr>
            </a:lvl1pPr>
          </a:lstStyle>
          <a:p>
            <a:r>
              <a:rPr lang="de-DE"/>
              <a:t>13.05.2025</a:t>
            </a:r>
          </a:p>
        </p:txBody>
      </p:sp>
      <p:sp>
        <p:nvSpPr>
          <p:cNvPr id="3" name="Fußzeilenplatzhalter 2">
            <a:extLst>
              <a:ext uri="{FF2B5EF4-FFF2-40B4-BE49-F238E27FC236}">
                <a16:creationId xmlns:a16="http://schemas.microsoft.com/office/drawing/2014/main" id="{C0ABAE4E-949C-4457-9668-CE00E3F9D0BB}"/>
              </a:ext>
            </a:extLst>
          </p:cNvPr>
          <p:cNvSpPr>
            <a:spLocks noGrp="1"/>
          </p:cNvSpPr>
          <p:nvPr>
            <p:ph type="ftr" sz="quarter" idx="11"/>
          </p:nvPr>
        </p:nvSpPr>
        <p:spPr/>
        <p:txBody>
          <a:bodyPr/>
          <a:lstStyle>
            <a:lvl1pPr>
              <a:defRPr>
                <a:solidFill>
                  <a:schemeClr val="tx1"/>
                </a:solidFill>
              </a:defRPr>
            </a:lvl1pPr>
          </a:lstStyle>
          <a:p>
            <a:r>
              <a:rPr lang="de-DE"/>
              <a:t>BeWirkSH – Digitaler Wärmeschnack</a:t>
            </a:r>
          </a:p>
        </p:txBody>
      </p:sp>
      <p:sp>
        <p:nvSpPr>
          <p:cNvPr id="4" name="Foliennummernplatzhalter 3">
            <a:extLst>
              <a:ext uri="{FF2B5EF4-FFF2-40B4-BE49-F238E27FC236}">
                <a16:creationId xmlns:a16="http://schemas.microsoft.com/office/drawing/2014/main" id="{3CF19317-2FA8-403B-B686-878D082848C3}"/>
              </a:ext>
            </a:extLst>
          </p:cNvPr>
          <p:cNvSpPr>
            <a:spLocks noGrp="1"/>
          </p:cNvSpPr>
          <p:nvPr>
            <p:ph type="sldNum" sz="quarter" idx="12"/>
          </p:nvPr>
        </p:nvSpPr>
        <p:spPr/>
        <p:txBody>
          <a:bodyPr/>
          <a:lstStyle>
            <a:lvl1pPr>
              <a:defRPr>
                <a:solidFill>
                  <a:schemeClr val="tx1"/>
                </a:solidFill>
              </a:defRPr>
            </a:lvl1pPr>
          </a:lstStyle>
          <a:p>
            <a:fld id="{5ECD494B-8709-41F6-94DE-0DF847437BE1}" type="slidenum">
              <a:rPr lang="de-DE" smtClean="0"/>
              <a:pPr/>
              <a:t>‹Nr.›</a:t>
            </a:fld>
            <a:endParaRPr lang="de-DE"/>
          </a:p>
        </p:txBody>
      </p:sp>
      <p:grpSp>
        <p:nvGrpSpPr>
          <p:cNvPr id="5" name="Gruppieren 4">
            <a:extLst>
              <a:ext uri="{FF2B5EF4-FFF2-40B4-BE49-F238E27FC236}">
                <a16:creationId xmlns:a16="http://schemas.microsoft.com/office/drawing/2014/main" id="{7A0A387C-D1A9-401E-A538-A208CAA5DA7F}"/>
              </a:ext>
            </a:extLst>
          </p:cNvPr>
          <p:cNvGrpSpPr/>
          <p:nvPr userDrawn="1"/>
        </p:nvGrpSpPr>
        <p:grpSpPr>
          <a:xfrm>
            <a:off x="10496888" y="90219"/>
            <a:ext cx="1575801" cy="1725372"/>
            <a:chOff x="8686524" y="232824"/>
            <a:chExt cx="3773508" cy="4131680"/>
          </a:xfrm>
          <a:solidFill>
            <a:schemeClr val="bg1"/>
          </a:solidFill>
        </p:grpSpPr>
        <p:pic>
          <p:nvPicPr>
            <p:cNvPr id="6" name="Grafik 5">
              <a:extLst>
                <a:ext uri="{FF2B5EF4-FFF2-40B4-BE49-F238E27FC236}">
                  <a16:creationId xmlns:a16="http://schemas.microsoft.com/office/drawing/2014/main" id="{13898569-C11A-46A8-8C99-3E86963274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09969" y="232824"/>
              <a:ext cx="2915728" cy="2915728"/>
            </a:xfrm>
            <a:prstGeom prst="rect">
              <a:avLst/>
            </a:prstGeom>
            <a:grpFill/>
          </p:spPr>
        </p:pic>
        <p:pic>
          <p:nvPicPr>
            <p:cNvPr id="7" name="Grafik 6">
              <a:extLst>
                <a:ext uri="{FF2B5EF4-FFF2-40B4-BE49-F238E27FC236}">
                  <a16:creationId xmlns:a16="http://schemas.microsoft.com/office/drawing/2014/main" id="{43D5733C-DF5A-4605-A4CB-02F3146F38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86524" y="2676008"/>
              <a:ext cx="2938503" cy="1300287"/>
            </a:xfrm>
            <a:prstGeom prst="rect">
              <a:avLst/>
            </a:prstGeom>
            <a:grpFill/>
          </p:spPr>
        </p:pic>
        <p:pic>
          <p:nvPicPr>
            <p:cNvPr id="8" name="Grafik 7">
              <a:extLst>
                <a:ext uri="{FF2B5EF4-FFF2-40B4-BE49-F238E27FC236}">
                  <a16:creationId xmlns:a16="http://schemas.microsoft.com/office/drawing/2014/main" id="{FBFEB43D-AE92-461A-8476-B81CAF6BA13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71800" y="3705662"/>
              <a:ext cx="2088232" cy="658842"/>
            </a:xfrm>
            <a:prstGeom prst="rect">
              <a:avLst/>
            </a:prstGeom>
            <a:grpFill/>
          </p:spPr>
        </p:pic>
      </p:grpSp>
    </p:spTree>
    <p:extLst>
      <p:ext uri="{BB962C8B-B14F-4D97-AF65-F5344CB8AC3E}">
        <p14:creationId xmlns:p14="http://schemas.microsoft.com/office/powerpoint/2010/main" val="1287205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66738" y="1073082"/>
            <a:ext cx="7791450" cy="1063832"/>
          </a:xfrm>
          <a:prstGeom prst="rect">
            <a:avLst/>
          </a:prstGeom>
        </p:spPr>
        <p:txBody>
          <a:bodyPr vert="horz" lIns="0" tIns="0" rIns="0" bIns="0" rtlCol="0" anchor="t" anchorCtr="0">
            <a:normAutofit/>
          </a:bodyPr>
          <a:lstStyle/>
          <a:p>
            <a:r>
              <a:rPr lang="de-DE"/>
              <a:t>Mastertitelformat bearbeiten</a:t>
            </a:r>
          </a:p>
        </p:txBody>
      </p:sp>
      <p:sp>
        <p:nvSpPr>
          <p:cNvPr id="3" name="Textplatzhalter 2"/>
          <p:cNvSpPr>
            <a:spLocks noGrp="1"/>
          </p:cNvSpPr>
          <p:nvPr>
            <p:ph type="body" idx="1"/>
          </p:nvPr>
        </p:nvSpPr>
        <p:spPr>
          <a:xfrm>
            <a:off x="865188" y="2386013"/>
            <a:ext cx="7493000" cy="3298825"/>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feld 10"/>
          <p:cNvSpPr txBox="1"/>
          <p:nvPr userDrawn="1"/>
        </p:nvSpPr>
        <p:spPr>
          <a:xfrm>
            <a:off x="566738" y="6306430"/>
            <a:ext cx="560974" cy="153888"/>
          </a:xfrm>
          <a:prstGeom prst="rect">
            <a:avLst/>
          </a:prstGeom>
          <a:noFill/>
        </p:spPr>
        <p:txBody>
          <a:bodyPr wrap="square" lIns="0" tIns="0" rIns="0" bIns="0" rtlCol="0" anchor="b" anchorCtr="0">
            <a:spAutoFit/>
          </a:bodyPr>
          <a:lstStyle/>
          <a:p>
            <a:fld id="{F3F26532-054F-5A4A-9ABE-5609FF1814B8}" type="slidenum">
              <a:rPr lang="de-DE" sz="1000" b="0" i="0" smtClean="0">
                <a:solidFill>
                  <a:schemeClr val="bg1">
                    <a:lumMod val="75000"/>
                  </a:schemeClr>
                </a:solidFill>
                <a:latin typeface="Helvetica" charset="0"/>
                <a:ea typeface="Helvetica" charset="0"/>
                <a:cs typeface="Helvetica" charset="0"/>
              </a:rPr>
              <a:t>‹Nr.›</a:t>
            </a:fld>
            <a:r>
              <a:rPr lang="de-DE" sz="1000" b="1" i="0" dirty="0">
                <a:solidFill>
                  <a:schemeClr val="bg1">
                    <a:lumMod val="75000"/>
                  </a:schemeClr>
                </a:solidFill>
                <a:latin typeface="Helvetica" charset="0"/>
                <a:ea typeface="Helvetica" charset="0"/>
                <a:cs typeface="Helvetica" charset="0"/>
              </a:rPr>
              <a:t> </a:t>
            </a:r>
          </a:p>
        </p:txBody>
      </p:sp>
      <p:pic>
        <p:nvPicPr>
          <p:cNvPr id="13" name="Bild 1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8350" cy="1739900"/>
          </a:xfrm>
          <a:prstGeom prst="rect">
            <a:avLst/>
          </a:prstGeom>
        </p:spPr>
      </p:pic>
    </p:spTree>
    <p:extLst>
      <p:ext uri="{BB962C8B-B14F-4D97-AF65-F5344CB8AC3E}">
        <p14:creationId xmlns:p14="http://schemas.microsoft.com/office/powerpoint/2010/main" val="1562015931"/>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l" defTabSz="914400" rtl="0" eaLnBrk="1" latinLnBrk="0" hangingPunct="1">
        <a:lnSpc>
          <a:spcPct val="90000"/>
        </a:lnSpc>
        <a:spcBef>
          <a:spcPct val="0"/>
        </a:spcBef>
        <a:buNone/>
        <a:defRPr sz="3200" b="1" i="0" kern="1200">
          <a:solidFill>
            <a:srgbClr val="004A6F"/>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0"/>
        </a:spcBef>
        <a:spcAft>
          <a:spcPts val="1000"/>
        </a:spcAft>
        <a:buClr>
          <a:srgbClr val="00B6ED"/>
        </a:buClr>
        <a:buFont typeface="Arial"/>
        <a:buChar char="•"/>
        <a:defRPr sz="1800" b="0" i="0" kern="1200">
          <a:solidFill>
            <a:srgbClr val="787878"/>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spcAft>
          <a:spcPts val="1000"/>
        </a:spcAft>
        <a:buClr>
          <a:srgbClr val="00B6ED"/>
        </a:buClr>
        <a:buFont typeface="Arial"/>
        <a:buChar char="•"/>
        <a:defRPr sz="1800" b="0" i="0" kern="1200">
          <a:solidFill>
            <a:srgbClr val="787878"/>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spcAft>
          <a:spcPts val="1000"/>
        </a:spcAft>
        <a:buClr>
          <a:srgbClr val="00B6ED"/>
        </a:buClr>
        <a:buFont typeface="Arial"/>
        <a:buChar char="•"/>
        <a:defRPr sz="1800" b="0" i="0" kern="1200">
          <a:solidFill>
            <a:srgbClr val="787878"/>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spcAft>
          <a:spcPts val="1000"/>
        </a:spcAft>
        <a:buClr>
          <a:srgbClr val="00B6ED"/>
        </a:buClr>
        <a:buFont typeface="Arial"/>
        <a:buChar char="•"/>
        <a:defRPr sz="1800" b="0" i="0" kern="1200">
          <a:solidFill>
            <a:srgbClr val="787878"/>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spcAft>
          <a:spcPts val="1000"/>
        </a:spcAft>
        <a:buClr>
          <a:srgbClr val="00B6ED"/>
        </a:buClr>
        <a:buFont typeface="Arial"/>
        <a:buChar char="•"/>
        <a:defRPr sz="1800" b="0" i="0" kern="1200">
          <a:solidFill>
            <a:srgbClr val="787878"/>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6" userDrawn="1">
          <p15:clr>
            <a:srgbClr val="F26B43"/>
          </p15:clr>
        </p15:guide>
        <p15:guide id="2" pos="357" userDrawn="1">
          <p15:clr>
            <a:srgbClr val="F26B43"/>
          </p15:clr>
        </p15:guide>
        <p15:guide id="3" pos="545" userDrawn="1">
          <p15:clr>
            <a:srgbClr val="F26B43"/>
          </p15:clr>
        </p15:guide>
        <p15:guide id="4" pos="2561" userDrawn="1">
          <p15:clr>
            <a:srgbClr val="F26B43"/>
          </p15:clr>
        </p15:guide>
        <p15:guide id="5" pos="2705" userDrawn="1">
          <p15:clr>
            <a:srgbClr val="F26B43"/>
          </p15:clr>
        </p15:guide>
        <p15:guide id="6" pos="5265" userDrawn="1">
          <p15:clr>
            <a:srgbClr val="F26B43"/>
          </p15:clr>
        </p15:guide>
        <p15:guide id="7" pos="5409" userDrawn="1">
          <p15:clr>
            <a:srgbClr val="F26B43"/>
          </p15:clr>
        </p15:guide>
        <p15:guide id="8" pos="7494" userDrawn="1">
          <p15:clr>
            <a:srgbClr val="F26B43"/>
          </p15:clr>
        </p15:guide>
        <p15:guide id="9" orient="horz" pos="1503" userDrawn="1">
          <p15:clr>
            <a:srgbClr val="F26B43"/>
          </p15:clr>
        </p15:guide>
        <p15:guide id="10" orient="horz" pos="3581" userDrawn="1">
          <p15:clr>
            <a:srgbClr val="F26B43"/>
          </p15:clr>
        </p15:guide>
        <p15:guide id="11" orient="horz" pos="400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4045249-6820-4A2E-A61A-25EB9DE22175}"/>
              </a:ext>
            </a:extLst>
          </p:cNvPr>
          <p:cNvSpPr>
            <a:spLocks noGrp="1"/>
          </p:cNvSpPr>
          <p:nvPr>
            <p:ph type="title"/>
          </p:nvPr>
        </p:nvSpPr>
        <p:spPr>
          <a:xfrm>
            <a:off x="838200" y="365125"/>
            <a:ext cx="10515600" cy="1325563"/>
          </a:xfrm>
          <a:prstGeom prst="rect">
            <a:avLst/>
          </a:prstGeom>
          <a:solidFill>
            <a:schemeClr val="bg1"/>
          </a:solidFill>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24A9766-9B52-44B4-B6F7-D9B7843463C5}"/>
              </a:ext>
            </a:extLst>
          </p:cNvPr>
          <p:cNvSpPr>
            <a:spLocks noGrp="1"/>
          </p:cNvSpPr>
          <p:nvPr>
            <p:ph type="body" idx="1"/>
          </p:nvPr>
        </p:nvSpPr>
        <p:spPr>
          <a:xfrm>
            <a:off x="838200" y="1825625"/>
            <a:ext cx="10515600" cy="4351338"/>
          </a:xfrm>
          <a:prstGeom prst="rect">
            <a:avLst/>
          </a:prstGeom>
          <a:solidFill>
            <a:schemeClr val="bg1"/>
          </a:solidFill>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17F5F9-C15B-4702-BACF-29131F2FF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13.05.2025</a:t>
            </a:r>
          </a:p>
        </p:txBody>
      </p:sp>
      <p:sp>
        <p:nvSpPr>
          <p:cNvPr id="5" name="Fußzeilenplatzhalter 4">
            <a:extLst>
              <a:ext uri="{FF2B5EF4-FFF2-40B4-BE49-F238E27FC236}">
                <a16:creationId xmlns:a16="http://schemas.microsoft.com/office/drawing/2014/main" id="{0E7B2C22-8DC6-49AE-89C0-B5671B361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BeWirkSH – Digitaler Wärmeschnack</a:t>
            </a:r>
          </a:p>
        </p:txBody>
      </p:sp>
      <p:sp>
        <p:nvSpPr>
          <p:cNvPr id="6" name="Foliennummernplatzhalter 5">
            <a:extLst>
              <a:ext uri="{FF2B5EF4-FFF2-40B4-BE49-F238E27FC236}">
                <a16:creationId xmlns:a16="http://schemas.microsoft.com/office/drawing/2014/main" id="{F428AFCD-7268-4F92-AFD4-A0DC9A20D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D494B-8709-41F6-94DE-0DF847437BE1}" type="slidenum">
              <a:rPr lang="de-DE" smtClean="0"/>
              <a:t>‹Nr.›</a:t>
            </a:fld>
            <a:endParaRPr lang="de-DE"/>
          </a:p>
        </p:txBody>
      </p:sp>
    </p:spTree>
    <p:extLst>
      <p:ext uri="{BB962C8B-B14F-4D97-AF65-F5344CB8AC3E}">
        <p14:creationId xmlns:p14="http://schemas.microsoft.com/office/powerpoint/2010/main" val="262786955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Acherus Militant 1" panose="0200050500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4.jp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https://www.hauptstadtbuero-bioenergie.de/aktuelles/positionspapier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lstStyle/>
          <a:p>
            <a:r>
              <a:rPr lang="de-DE" dirty="0"/>
              <a:t>Martin Laß | 11.06.2025 | ASL-Praktiker-Tag 2025</a:t>
            </a:r>
          </a:p>
        </p:txBody>
      </p:sp>
      <p:sp>
        <p:nvSpPr>
          <p:cNvPr id="5" name="Titel 1"/>
          <p:cNvSpPr txBox="1">
            <a:spLocks/>
          </p:cNvSpPr>
          <p:nvPr/>
        </p:nvSpPr>
        <p:spPr>
          <a:xfrm>
            <a:off x="3822700" y="2853834"/>
            <a:ext cx="5907709" cy="1838885"/>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5000" b="1" i="0" kern="1200">
                <a:solidFill>
                  <a:schemeClr val="bg1"/>
                </a:solidFill>
                <a:latin typeface="Helvetica" charset="0"/>
                <a:ea typeface="Helvetica" charset="0"/>
                <a:cs typeface="Helvetica" charset="0"/>
              </a:defRPr>
            </a:lvl1pPr>
          </a:lstStyle>
          <a:p>
            <a:r>
              <a:rPr lang="de-DE" dirty="0"/>
              <a:t>Biogas – </a:t>
            </a:r>
            <a:r>
              <a:rPr lang="de-DE" dirty="0" err="1"/>
              <a:t>Reloaded</a:t>
            </a:r>
            <a:r>
              <a:rPr lang="de-DE" dirty="0"/>
              <a:t>!</a:t>
            </a:r>
          </a:p>
        </p:txBody>
      </p:sp>
      <p:pic>
        <p:nvPicPr>
          <p:cNvPr id="4" name="Grafik 3">
            <a:extLst>
              <a:ext uri="{FF2B5EF4-FFF2-40B4-BE49-F238E27FC236}">
                <a16:creationId xmlns:a16="http://schemas.microsoft.com/office/drawing/2014/main" id="{F0D6F2C6-F499-4BCA-B262-F016A6EDAF39}"/>
              </a:ext>
            </a:extLst>
          </p:cNvPr>
          <p:cNvPicPr>
            <a:picLocks noChangeAspect="1"/>
          </p:cNvPicPr>
          <p:nvPr/>
        </p:nvPicPr>
        <p:blipFill>
          <a:blip r:embed="rId2"/>
          <a:srcRect l="-1" r="27494"/>
          <a:stretch>
            <a:fillRect/>
          </a:stretch>
        </p:blipFill>
        <p:spPr>
          <a:xfrm>
            <a:off x="0" y="0"/>
            <a:ext cx="12192000" cy="6858000"/>
          </a:xfrm>
          <a:prstGeom prst="rect">
            <a:avLst/>
          </a:prstGeom>
        </p:spPr>
      </p:pic>
    </p:spTree>
    <p:extLst>
      <p:ext uri="{BB962C8B-B14F-4D97-AF65-F5344CB8AC3E}">
        <p14:creationId xmlns:p14="http://schemas.microsoft.com/office/powerpoint/2010/main" val="2131095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CAB2D43-0CB3-28F3-6D2D-34E3C150D4F6}"/>
              </a:ext>
            </a:extLst>
          </p:cNvPr>
          <p:cNvPicPr>
            <a:picLocks noChangeAspect="1"/>
          </p:cNvPicPr>
          <p:nvPr/>
        </p:nvPicPr>
        <p:blipFill>
          <a:blip r:embed="rId3"/>
          <a:stretch>
            <a:fillRect/>
          </a:stretch>
        </p:blipFill>
        <p:spPr>
          <a:xfrm>
            <a:off x="627961" y="1535046"/>
            <a:ext cx="7008521" cy="4594074"/>
          </a:xfrm>
          <a:prstGeom prst="rect">
            <a:avLst/>
          </a:prstGeom>
        </p:spPr>
      </p:pic>
      <p:pic>
        <p:nvPicPr>
          <p:cNvPr id="11" name="Grafik 10">
            <a:extLst>
              <a:ext uri="{FF2B5EF4-FFF2-40B4-BE49-F238E27FC236}">
                <a16:creationId xmlns:a16="http://schemas.microsoft.com/office/drawing/2014/main" id="{1AE4FE98-39B1-6DF2-3FAE-68448BE3AB7C}"/>
              </a:ext>
            </a:extLst>
          </p:cNvPr>
          <p:cNvPicPr>
            <a:picLocks noChangeAspect="1"/>
          </p:cNvPicPr>
          <p:nvPr/>
        </p:nvPicPr>
        <p:blipFill>
          <a:blip r:embed="rId4"/>
          <a:stretch>
            <a:fillRect/>
          </a:stretch>
        </p:blipFill>
        <p:spPr>
          <a:xfrm>
            <a:off x="7636482" y="2874439"/>
            <a:ext cx="4176464" cy="1726066"/>
          </a:xfrm>
          <a:prstGeom prst="rect">
            <a:avLst/>
          </a:prstGeom>
        </p:spPr>
      </p:pic>
      <p:sp>
        <p:nvSpPr>
          <p:cNvPr id="12" name="Textfeld 11">
            <a:extLst>
              <a:ext uri="{FF2B5EF4-FFF2-40B4-BE49-F238E27FC236}">
                <a16:creationId xmlns:a16="http://schemas.microsoft.com/office/drawing/2014/main" id="{F78EFED2-7738-CBDA-0FEE-C44B128F82A7}"/>
              </a:ext>
            </a:extLst>
          </p:cNvPr>
          <p:cNvSpPr txBox="1"/>
          <p:nvPr/>
        </p:nvSpPr>
        <p:spPr>
          <a:xfrm>
            <a:off x="8344426" y="4810814"/>
            <a:ext cx="264404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404140"/>
                </a:solidFill>
                <a:effectLst/>
                <a:uLnTx/>
                <a:uFillTx/>
                <a:latin typeface="Acherus Militant"/>
                <a:ea typeface="+mn-ea"/>
                <a:cs typeface="+mn-cs"/>
              </a:rPr>
              <a:t>©M. </a:t>
            </a:r>
            <a:r>
              <a:rPr kumimoji="0" lang="de-DE" sz="1200" b="0" i="0" u="none" strike="noStrike" kern="1200" cap="none" spc="0" normalizeH="0" baseline="0" noProof="0" dirty="0" err="1">
                <a:ln>
                  <a:noFill/>
                </a:ln>
                <a:solidFill>
                  <a:srgbClr val="404140"/>
                </a:solidFill>
                <a:effectLst/>
                <a:uLnTx/>
                <a:uFillTx/>
                <a:latin typeface="Acherus Militant"/>
                <a:ea typeface="+mn-ea"/>
                <a:cs typeface="+mn-cs"/>
              </a:rPr>
              <a:t>Laß</a:t>
            </a:r>
            <a:r>
              <a:rPr kumimoji="0" lang="de-DE" sz="1200" b="0" i="0" u="none" strike="noStrike" kern="1200" cap="none" spc="0" normalizeH="0" baseline="0" noProof="0" dirty="0">
                <a:ln>
                  <a:noFill/>
                </a:ln>
                <a:solidFill>
                  <a:srgbClr val="404140"/>
                </a:solidFill>
                <a:effectLst/>
                <a:uLnTx/>
                <a:uFillTx/>
                <a:latin typeface="Acherus Militant"/>
                <a:ea typeface="+mn-ea"/>
                <a:cs typeface="+mn-cs"/>
              </a:rPr>
              <a:t>, Agrarservice Lass GmbH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404140"/>
              </a:solidFill>
              <a:effectLst/>
              <a:uLnTx/>
              <a:uFillTx/>
              <a:latin typeface="Acherus Militant"/>
              <a:ea typeface="+mn-ea"/>
              <a:cs typeface="+mn-cs"/>
            </a:endParaRPr>
          </a:p>
        </p:txBody>
      </p:sp>
      <p:sp>
        <p:nvSpPr>
          <p:cNvPr id="3" name="Datumsplatzhalter 2">
            <a:extLst>
              <a:ext uri="{FF2B5EF4-FFF2-40B4-BE49-F238E27FC236}">
                <a16:creationId xmlns:a16="http://schemas.microsoft.com/office/drawing/2014/main" id="{0FFC5AB3-9D45-A82F-4471-F7613B58C0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13.05.2025</a:t>
            </a:r>
          </a:p>
        </p:txBody>
      </p:sp>
      <p:sp>
        <p:nvSpPr>
          <p:cNvPr id="7" name="Fußzeilenplatzhalter 6">
            <a:extLst>
              <a:ext uri="{FF2B5EF4-FFF2-40B4-BE49-F238E27FC236}">
                <a16:creationId xmlns:a16="http://schemas.microsoft.com/office/drawing/2014/main" id="{CFB8E8FB-0EA5-B046-2C6C-0D6E6447C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BeWirkSH – Digitaler Wärmeschnack</a:t>
            </a:r>
            <a:endParaRPr kumimoji="0" lang="de-DE" sz="1200" b="0" i="0" u="none" strike="noStrike" kern="1200" cap="none" spc="0" normalizeH="0" baseline="0" noProof="0" dirty="0">
              <a:ln>
                <a:noFill/>
              </a:ln>
              <a:solidFill>
                <a:srgbClr val="404140">
                  <a:tint val="75000"/>
                </a:srgbClr>
              </a:solidFill>
              <a:effectLst/>
              <a:uLnTx/>
              <a:uFillTx/>
              <a:latin typeface="Acherus Militant"/>
              <a:ea typeface="+mn-ea"/>
              <a:cs typeface="+mn-cs"/>
            </a:endParaRPr>
          </a:p>
        </p:txBody>
      </p:sp>
      <p:sp>
        <p:nvSpPr>
          <p:cNvPr id="6" name="Titel 5">
            <a:extLst>
              <a:ext uri="{FF2B5EF4-FFF2-40B4-BE49-F238E27FC236}">
                <a16:creationId xmlns:a16="http://schemas.microsoft.com/office/drawing/2014/main" id="{A8E44322-EF20-F860-C119-04947B99F6E3}"/>
              </a:ext>
            </a:extLst>
          </p:cNvPr>
          <p:cNvSpPr>
            <a:spLocks noGrp="1"/>
          </p:cNvSpPr>
          <p:nvPr>
            <p:ph type="title"/>
          </p:nvPr>
        </p:nvSpPr>
        <p:spPr/>
        <p:txBody>
          <a:bodyPr/>
          <a:lstStyle/>
          <a:p>
            <a:endParaRPr lang="de-DE"/>
          </a:p>
        </p:txBody>
      </p:sp>
      <p:sp>
        <p:nvSpPr>
          <p:cNvPr id="9" name="Titel 9">
            <a:extLst>
              <a:ext uri="{FF2B5EF4-FFF2-40B4-BE49-F238E27FC236}">
                <a16:creationId xmlns:a16="http://schemas.microsoft.com/office/drawing/2014/main" id="{3F04B5ED-3EE2-5640-A55B-9B13A19D958E}"/>
              </a:ext>
            </a:extLst>
          </p:cNvPr>
          <p:cNvSpPr txBox="1">
            <a:spLocks/>
          </p:cNvSpPr>
          <p:nvPr/>
        </p:nvSpPr>
        <p:spPr>
          <a:xfrm>
            <a:off x="838200" y="365125"/>
            <a:ext cx="9780588" cy="942975"/>
          </a:xfrm>
          <a:prstGeom prst="roundRect">
            <a:avLst/>
          </a:prstGeom>
          <a:gradFill flip="none" rotWithShape="1">
            <a:gsLst>
              <a:gs pos="0">
                <a:srgbClr val="FDD000"/>
              </a:gs>
              <a:gs pos="50000">
                <a:srgbClr val="A3D20B"/>
              </a:gs>
              <a:gs pos="100000">
                <a:srgbClr val="008AC5"/>
              </a:gs>
            </a:gsLst>
            <a:lin ang="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108000" tIns="36000" rIns="91440" bIns="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Acherus Militant 1" panose="02000505000000020004" pitchFamily="50" charset="0"/>
                <a:ea typeface="+mn-ea"/>
                <a:cs typeface="+mn-cs"/>
              </a:rPr>
              <a:t>I. Zahlen zur Branche</a:t>
            </a:r>
          </a:p>
        </p:txBody>
      </p:sp>
      <p:pic>
        <p:nvPicPr>
          <p:cNvPr id="2" name="Grafik 1">
            <a:extLst>
              <a:ext uri="{FF2B5EF4-FFF2-40B4-BE49-F238E27FC236}">
                <a16:creationId xmlns:a16="http://schemas.microsoft.com/office/drawing/2014/main" id="{DFC26E2D-0DB9-1339-9717-7472484DB154}"/>
              </a:ext>
            </a:extLst>
          </p:cNvPr>
          <p:cNvPicPr>
            <a:picLocks noChangeAspect="1"/>
          </p:cNvPicPr>
          <p:nvPr/>
        </p:nvPicPr>
        <p:blipFill>
          <a:blip r:embed="rId5"/>
          <a:stretch>
            <a:fillRect/>
          </a:stretch>
        </p:blipFill>
        <p:spPr>
          <a:xfrm>
            <a:off x="10921999" y="5476427"/>
            <a:ext cx="1177403" cy="1093210"/>
          </a:xfrm>
          <a:prstGeom prst="rect">
            <a:avLst/>
          </a:prstGeom>
        </p:spPr>
      </p:pic>
    </p:spTree>
    <p:extLst>
      <p:ext uri="{BB962C8B-B14F-4D97-AF65-F5344CB8AC3E}">
        <p14:creationId xmlns:p14="http://schemas.microsoft.com/office/powerpoint/2010/main" val="328305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003D2-664E-F73B-0390-58DC7FEB3B9B}"/>
            </a:ext>
          </a:extLst>
        </p:cNvPr>
        <p:cNvGrpSpPr/>
        <p:nvPr/>
      </p:nvGrpSpPr>
      <p:grpSpPr>
        <a:xfrm>
          <a:off x="0" y="0"/>
          <a:ext cx="0" cy="0"/>
          <a:chOff x="0" y="0"/>
          <a:chExt cx="0" cy="0"/>
        </a:xfrm>
      </p:grpSpPr>
      <p:grpSp>
        <p:nvGrpSpPr>
          <p:cNvPr id="32" name="Gruppieren 31">
            <a:extLst>
              <a:ext uri="{FF2B5EF4-FFF2-40B4-BE49-F238E27FC236}">
                <a16:creationId xmlns:a16="http://schemas.microsoft.com/office/drawing/2014/main" id="{5D427DC3-0263-7696-ACBF-87F1C4606908}"/>
              </a:ext>
            </a:extLst>
          </p:cNvPr>
          <p:cNvGrpSpPr/>
          <p:nvPr/>
        </p:nvGrpSpPr>
        <p:grpSpPr>
          <a:xfrm>
            <a:off x="2245360" y="1800305"/>
            <a:ext cx="7132321" cy="3421935"/>
            <a:chOff x="8089931" y="1766605"/>
            <a:chExt cx="4102069" cy="2269784"/>
          </a:xfrm>
        </p:grpSpPr>
        <p:pic>
          <p:nvPicPr>
            <p:cNvPr id="14" name="Grafik 13">
              <a:extLst>
                <a:ext uri="{FF2B5EF4-FFF2-40B4-BE49-F238E27FC236}">
                  <a16:creationId xmlns:a16="http://schemas.microsoft.com/office/drawing/2014/main" id="{A84A4C46-15E4-71D3-34B1-1BB3D003C1C6}"/>
                </a:ext>
              </a:extLst>
            </p:cNvPr>
            <p:cNvPicPr>
              <a:picLocks noChangeAspect="1"/>
            </p:cNvPicPr>
            <p:nvPr/>
          </p:nvPicPr>
          <p:blipFill>
            <a:blip r:embed="rId3"/>
            <a:stretch>
              <a:fillRect/>
            </a:stretch>
          </p:blipFill>
          <p:spPr>
            <a:xfrm>
              <a:off x="8089931" y="1766605"/>
              <a:ext cx="4102069" cy="1932320"/>
            </a:xfrm>
            <a:prstGeom prst="rect">
              <a:avLst/>
            </a:prstGeom>
          </p:spPr>
        </p:pic>
        <p:sp>
          <p:nvSpPr>
            <p:cNvPr id="23" name="Textfeld 22">
              <a:extLst>
                <a:ext uri="{FF2B5EF4-FFF2-40B4-BE49-F238E27FC236}">
                  <a16:creationId xmlns:a16="http://schemas.microsoft.com/office/drawing/2014/main" id="{95EA17E3-B787-87EB-0E6C-7A98E4041838}"/>
                </a:ext>
              </a:extLst>
            </p:cNvPr>
            <p:cNvSpPr txBox="1"/>
            <p:nvPr/>
          </p:nvSpPr>
          <p:spPr>
            <a:xfrm>
              <a:off x="8163293" y="3667057"/>
              <a:ext cx="33703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04140"/>
                  </a:solidFill>
                  <a:effectLst/>
                  <a:uLnTx/>
                  <a:uFillTx/>
                  <a:latin typeface="Acherus Militant"/>
                  <a:ea typeface="+mn-ea"/>
                  <a:cs typeface="+mn-cs"/>
                </a:rPr>
                <a:t>Quelle: Der Gasnetzgebietstransformationsplan 2025, ERGEBNISBERICHT, DGVW, VKU</a:t>
              </a:r>
            </a:p>
          </p:txBody>
        </p:sp>
      </p:grpSp>
      <p:sp>
        <p:nvSpPr>
          <p:cNvPr id="31" name="Textfeld 30">
            <a:extLst>
              <a:ext uri="{FF2B5EF4-FFF2-40B4-BE49-F238E27FC236}">
                <a16:creationId xmlns:a16="http://schemas.microsoft.com/office/drawing/2014/main" id="{5F3A3466-0405-AFF6-8190-C03FFF6A27AE}"/>
              </a:ext>
            </a:extLst>
          </p:cNvPr>
          <p:cNvSpPr txBox="1"/>
          <p:nvPr/>
        </p:nvSpPr>
        <p:spPr>
          <a:xfrm>
            <a:off x="1368548" y="4950478"/>
            <a:ext cx="9644907" cy="1200329"/>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04140"/>
                </a:solidFill>
                <a:effectLst/>
                <a:uLnTx/>
                <a:uFillTx/>
                <a:latin typeface="Acherus Militant"/>
                <a:ea typeface="+mn-ea"/>
                <a:cs typeface="+mn-cs"/>
              </a:rPr>
              <a:t>„</a:t>
            </a:r>
            <a:r>
              <a:rPr kumimoji="0" lang="de-DE" sz="1800" b="1" i="1" u="none" strike="noStrike" kern="1200" cap="none" spc="0" normalizeH="0" baseline="0" noProof="0" dirty="0">
                <a:ln>
                  <a:noFill/>
                </a:ln>
                <a:solidFill>
                  <a:srgbClr val="404140"/>
                </a:solidFill>
                <a:effectLst/>
                <a:uLnTx/>
                <a:uFillTx/>
                <a:latin typeface="Acherus Militant"/>
                <a:ea typeface="+mn-ea"/>
                <a:cs typeface="+mn-cs"/>
              </a:rPr>
              <a:t>Selbst bei optimistischer Einschätzung wird die Einspeisung von Biomethan nur in Einzelfällen dazu führen, dass bestehende Gasnetze dauerhaft weiter genutzt werden. Es besteht also die Gefahr, dass angesichts der zukünftig zu erwartenden Knappheit von Biomasse die Biomethaneinspeisung endet</a:t>
            </a:r>
            <a:r>
              <a:rPr kumimoji="0" lang="de-DE" sz="1800" b="1" i="0" u="none" strike="noStrike" kern="1200" cap="none" spc="0" normalizeH="0" baseline="0" noProof="0" dirty="0">
                <a:ln>
                  <a:noFill/>
                </a:ln>
                <a:solidFill>
                  <a:srgbClr val="404140"/>
                </a:solidFill>
                <a:effectLst/>
                <a:uLnTx/>
                <a:uFillTx/>
                <a:latin typeface="Acherus Militant"/>
                <a:ea typeface="+mn-ea"/>
                <a:cs typeface="+mn-cs"/>
              </a:rPr>
              <a:t>.“ (Green Paper Transformation Gas-/Wasserstoff-Verteilernetze BMWK 2024, S. 4 )</a:t>
            </a:r>
          </a:p>
        </p:txBody>
      </p:sp>
      <p:sp>
        <p:nvSpPr>
          <p:cNvPr id="7" name="Datumsplatzhalter 6">
            <a:extLst>
              <a:ext uri="{FF2B5EF4-FFF2-40B4-BE49-F238E27FC236}">
                <a16:creationId xmlns:a16="http://schemas.microsoft.com/office/drawing/2014/main" id="{7A42FF60-4589-3C76-19E4-4ED83F5B1D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13.05.2025</a:t>
            </a:r>
          </a:p>
        </p:txBody>
      </p:sp>
      <p:sp>
        <p:nvSpPr>
          <p:cNvPr id="9" name="Fußzeilenplatzhalter 8">
            <a:extLst>
              <a:ext uri="{FF2B5EF4-FFF2-40B4-BE49-F238E27FC236}">
                <a16:creationId xmlns:a16="http://schemas.microsoft.com/office/drawing/2014/main" id="{9FD0ABC3-D484-ADCF-8D58-6C03876124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BeWirkSH – Digitaler Wärmeschnack</a:t>
            </a:r>
            <a:endParaRPr kumimoji="0" lang="de-DE" sz="1200" b="0" i="0" u="none" strike="noStrike" kern="1200" cap="none" spc="0" normalizeH="0" baseline="0" noProof="0" dirty="0">
              <a:ln>
                <a:noFill/>
              </a:ln>
              <a:solidFill>
                <a:srgbClr val="404140">
                  <a:tint val="75000"/>
                </a:srgbClr>
              </a:solidFill>
              <a:effectLst/>
              <a:uLnTx/>
              <a:uFillTx/>
              <a:latin typeface="Acherus Militant"/>
              <a:ea typeface="+mn-ea"/>
              <a:cs typeface="+mn-cs"/>
            </a:endParaRPr>
          </a:p>
        </p:txBody>
      </p:sp>
      <p:sp>
        <p:nvSpPr>
          <p:cNvPr id="5" name="Titel 9">
            <a:extLst>
              <a:ext uri="{FF2B5EF4-FFF2-40B4-BE49-F238E27FC236}">
                <a16:creationId xmlns:a16="http://schemas.microsoft.com/office/drawing/2014/main" id="{E19958C2-DC7E-4F18-17EC-DFA66F35DFCF}"/>
              </a:ext>
            </a:extLst>
          </p:cNvPr>
          <p:cNvSpPr txBox="1">
            <a:spLocks/>
          </p:cNvSpPr>
          <p:nvPr/>
        </p:nvSpPr>
        <p:spPr>
          <a:xfrm>
            <a:off x="838200" y="365125"/>
            <a:ext cx="9780588" cy="942975"/>
          </a:xfrm>
          <a:prstGeom prst="roundRect">
            <a:avLst/>
          </a:prstGeom>
          <a:gradFill flip="none" rotWithShape="1">
            <a:gsLst>
              <a:gs pos="0">
                <a:srgbClr val="FDD000"/>
              </a:gs>
              <a:gs pos="50000">
                <a:srgbClr val="A3D20B"/>
              </a:gs>
              <a:gs pos="100000">
                <a:srgbClr val="008AC5"/>
              </a:gs>
            </a:gsLst>
            <a:lin ang="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108000" tIns="36000" rIns="91440" bIns="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Acherus Militant"/>
                <a:ea typeface="+mn-ea"/>
                <a:cs typeface="+mn-cs"/>
              </a:rPr>
              <a:t>I. Verlässliche Rahmenbedingungen(?)</a:t>
            </a:r>
            <a:endParaRPr kumimoji="0" lang="de-DE" sz="4000" b="1" i="0" u="none" strike="noStrike" kern="1200" cap="none" spc="0" normalizeH="0" baseline="0" noProof="0" dirty="0">
              <a:ln>
                <a:noFill/>
              </a:ln>
              <a:solidFill>
                <a:prstClr val="white"/>
              </a:solidFill>
              <a:effectLst/>
              <a:uLnTx/>
              <a:uFillTx/>
              <a:latin typeface="Acherus Militant 1" panose="02000505000000020004" pitchFamily="50" charset="0"/>
              <a:ea typeface="+mn-ea"/>
              <a:cs typeface="+mn-cs"/>
            </a:endParaRPr>
          </a:p>
        </p:txBody>
      </p:sp>
      <p:pic>
        <p:nvPicPr>
          <p:cNvPr id="2" name="Grafik 1">
            <a:extLst>
              <a:ext uri="{FF2B5EF4-FFF2-40B4-BE49-F238E27FC236}">
                <a16:creationId xmlns:a16="http://schemas.microsoft.com/office/drawing/2014/main" id="{B2BB8A45-003F-5FDC-C35B-6B0293DC4326}"/>
              </a:ext>
            </a:extLst>
          </p:cNvPr>
          <p:cNvPicPr>
            <a:picLocks noChangeAspect="1"/>
          </p:cNvPicPr>
          <p:nvPr/>
        </p:nvPicPr>
        <p:blipFill>
          <a:blip r:embed="rId4"/>
          <a:stretch>
            <a:fillRect/>
          </a:stretch>
        </p:blipFill>
        <p:spPr>
          <a:xfrm>
            <a:off x="10921999" y="5476427"/>
            <a:ext cx="1177403" cy="1093210"/>
          </a:xfrm>
          <a:prstGeom prst="rect">
            <a:avLst/>
          </a:prstGeom>
        </p:spPr>
      </p:pic>
    </p:spTree>
    <p:extLst>
      <p:ext uri="{BB962C8B-B14F-4D97-AF65-F5344CB8AC3E}">
        <p14:creationId xmlns:p14="http://schemas.microsoft.com/office/powerpoint/2010/main" val="192031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11E768D5-0DEC-08C0-2C93-015755039771}"/>
              </a:ext>
            </a:extLst>
          </p:cNvPr>
          <p:cNvGrpSpPr/>
          <p:nvPr/>
        </p:nvGrpSpPr>
        <p:grpSpPr>
          <a:xfrm>
            <a:off x="843382" y="3035705"/>
            <a:ext cx="3132000" cy="3105331"/>
            <a:chOff x="838199" y="1803910"/>
            <a:chExt cx="3132000" cy="3105331"/>
          </a:xfrm>
        </p:grpSpPr>
        <p:pic>
          <p:nvPicPr>
            <p:cNvPr id="7" name="Grafik 6">
              <a:extLst>
                <a:ext uri="{FF2B5EF4-FFF2-40B4-BE49-F238E27FC236}">
                  <a16:creationId xmlns:a16="http://schemas.microsoft.com/office/drawing/2014/main" id="{D1CD2BD0-28E6-FBE5-2AF3-0022D8BB1D76}"/>
                </a:ext>
              </a:extLst>
            </p:cNvPr>
            <p:cNvPicPr preferRelativeResize="0">
              <a:picLocks/>
            </p:cNvPicPr>
            <p:nvPr/>
          </p:nvPicPr>
          <p:blipFill>
            <a:blip r:embed="rId3"/>
            <a:stretch>
              <a:fillRect/>
            </a:stretch>
          </p:blipFill>
          <p:spPr>
            <a:xfrm>
              <a:off x="838199" y="1803910"/>
              <a:ext cx="3132000" cy="2736000"/>
            </a:xfrm>
            <a:prstGeom prst="rect">
              <a:avLst/>
            </a:prstGeom>
          </p:spPr>
        </p:pic>
        <p:sp>
          <p:nvSpPr>
            <p:cNvPr id="8" name="Textfeld 7">
              <a:extLst>
                <a:ext uri="{FF2B5EF4-FFF2-40B4-BE49-F238E27FC236}">
                  <a16:creationId xmlns:a16="http://schemas.microsoft.com/office/drawing/2014/main" id="{32617408-B4BD-C7B8-98A1-C378449CB471}"/>
                </a:ext>
              </a:extLst>
            </p:cNvPr>
            <p:cNvSpPr txBox="1"/>
            <p:nvPr/>
          </p:nvSpPr>
          <p:spPr>
            <a:xfrm>
              <a:off x="838199" y="4539909"/>
              <a:ext cx="3132000" cy="369332"/>
            </a:xfrm>
            <a:prstGeom prst="rect">
              <a:avLst/>
            </a:prstGeom>
            <a:solidFill>
              <a:schemeClr val="accent5">
                <a:lumMod val="20000"/>
                <a:lumOff val="80000"/>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04140"/>
                  </a:solidFill>
                  <a:effectLst/>
                  <a:uLnTx/>
                  <a:uFillTx/>
                  <a:latin typeface="Acherus Militant"/>
                  <a:ea typeface="+mn-ea"/>
                  <a:cs typeface="+mn-cs"/>
                </a:rPr>
                <a:t>Flexibilisierung</a:t>
              </a:r>
            </a:p>
          </p:txBody>
        </p:sp>
      </p:grpSp>
      <p:grpSp>
        <p:nvGrpSpPr>
          <p:cNvPr id="18" name="Gruppieren 17">
            <a:extLst>
              <a:ext uri="{FF2B5EF4-FFF2-40B4-BE49-F238E27FC236}">
                <a16:creationId xmlns:a16="http://schemas.microsoft.com/office/drawing/2014/main" id="{098574C2-3E7B-19F8-8982-39369E76C1F1}"/>
              </a:ext>
            </a:extLst>
          </p:cNvPr>
          <p:cNvGrpSpPr/>
          <p:nvPr/>
        </p:nvGrpSpPr>
        <p:grpSpPr>
          <a:xfrm>
            <a:off x="8216617" y="3035704"/>
            <a:ext cx="3132000" cy="3105332"/>
            <a:chOff x="8262639" y="1803909"/>
            <a:chExt cx="3132000" cy="3105332"/>
          </a:xfrm>
        </p:grpSpPr>
        <p:pic>
          <p:nvPicPr>
            <p:cNvPr id="14" name="Grafik 13" descr="Verbotsschild mit einfarbiger Füllung">
              <a:extLst>
                <a:ext uri="{FF2B5EF4-FFF2-40B4-BE49-F238E27FC236}">
                  <a16:creationId xmlns:a16="http://schemas.microsoft.com/office/drawing/2014/main" id="{277471BC-6491-B41D-7050-5189EE4CE737}"/>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a:off x="8262639" y="1803909"/>
              <a:ext cx="3132000" cy="2736000"/>
            </a:xfrm>
            <a:prstGeom prst="rect">
              <a:avLst/>
            </a:prstGeom>
          </p:spPr>
        </p:pic>
        <p:sp>
          <p:nvSpPr>
            <p:cNvPr id="15" name="Textfeld 14">
              <a:extLst>
                <a:ext uri="{FF2B5EF4-FFF2-40B4-BE49-F238E27FC236}">
                  <a16:creationId xmlns:a16="http://schemas.microsoft.com/office/drawing/2014/main" id="{2C06E284-0D20-BE33-FD77-B02F362A8285}"/>
                </a:ext>
              </a:extLst>
            </p:cNvPr>
            <p:cNvSpPr txBox="1"/>
            <p:nvPr/>
          </p:nvSpPr>
          <p:spPr>
            <a:xfrm>
              <a:off x="8262639" y="4539909"/>
              <a:ext cx="3132000" cy="369332"/>
            </a:xfrm>
            <a:prstGeom prst="rect">
              <a:avLst/>
            </a:prstGeom>
            <a:solidFill>
              <a:srgbClr val="FF0000">
                <a:alpha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cherus Militant"/>
                  <a:ea typeface="+mn-ea"/>
                  <a:cs typeface="+mn-cs"/>
                </a:rPr>
                <a:t>Aufgabe des Betriebs</a:t>
              </a:r>
            </a:p>
          </p:txBody>
        </p:sp>
      </p:grpSp>
      <p:pic>
        <p:nvPicPr>
          <p:cNvPr id="19" name="Grafik 18">
            <a:extLst>
              <a:ext uri="{FF2B5EF4-FFF2-40B4-BE49-F238E27FC236}">
                <a16:creationId xmlns:a16="http://schemas.microsoft.com/office/drawing/2014/main" id="{0E16BCDD-6899-E55C-7698-79003B1F2721}"/>
              </a:ext>
            </a:extLst>
          </p:cNvPr>
          <p:cNvPicPr>
            <a:picLocks noChangeAspect="1"/>
          </p:cNvPicPr>
          <p:nvPr/>
        </p:nvPicPr>
        <p:blipFill>
          <a:blip r:embed="rId6"/>
          <a:stretch>
            <a:fillRect/>
          </a:stretch>
        </p:blipFill>
        <p:spPr>
          <a:xfrm>
            <a:off x="4763921" y="1530687"/>
            <a:ext cx="2664158" cy="1101054"/>
          </a:xfrm>
          <a:prstGeom prst="rect">
            <a:avLst/>
          </a:prstGeom>
        </p:spPr>
      </p:pic>
      <p:grpSp>
        <p:nvGrpSpPr>
          <p:cNvPr id="51" name="Gruppieren 50">
            <a:extLst>
              <a:ext uri="{FF2B5EF4-FFF2-40B4-BE49-F238E27FC236}">
                <a16:creationId xmlns:a16="http://schemas.microsoft.com/office/drawing/2014/main" id="{9CF69884-0F19-DA89-989B-4BD3D1B56F18}"/>
              </a:ext>
            </a:extLst>
          </p:cNvPr>
          <p:cNvGrpSpPr/>
          <p:nvPr/>
        </p:nvGrpSpPr>
        <p:grpSpPr>
          <a:xfrm>
            <a:off x="2409383" y="2081213"/>
            <a:ext cx="2354539" cy="954491"/>
            <a:chOff x="2409383" y="2081213"/>
            <a:chExt cx="2354539" cy="954491"/>
          </a:xfrm>
        </p:grpSpPr>
        <p:cxnSp>
          <p:nvCxnSpPr>
            <p:cNvPr id="23" name="Verbinder: gewinkelt 22">
              <a:extLst>
                <a:ext uri="{FF2B5EF4-FFF2-40B4-BE49-F238E27FC236}">
                  <a16:creationId xmlns:a16="http://schemas.microsoft.com/office/drawing/2014/main" id="{5ADD2933-3FA6-6F51-4765-166B94533F4F}"/>
                </a:ext>
              </a:extLst>
            </p:cNvPr>
            <p:cNvCxnSpPr>
              <a:cxnSpLocks/>
              <a:stCxn id="19" idx="1"/>
              <a:endCxn id="7" idx="0"/>
            </p:cNvCxnSpPr>
            <p:nvPr/>
          </p:nvCxnSpPr>
          <p:spPr>
            <a:xfrm rot="10800000" flipV="1">
              <a:off x="2409383" y="2081213"/>
              <a:ext cx="2354539" cy="954491"/>
            </a:xfrm>
            <a:prstGeom prst="bentConnector2">
              <a:avLst/>
            </a:prstGeom>
            <a:ln w="38100">
              <a:solidFill>
                <a:schemeClr val="accent5">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45" name="Textfeld 44">
              <a:extLst>
                <a:ext uri="{FF2B5EF4-FFF2-40B4-BE49-F238E27FC236}">
                  <a16:creationId xmlns:a16="http://schemas.microsoft.com/office/drawing/2014/main" id="{2A92A08B-D30D-B105-7CC1-1AED00B75F8B}"/>
                </a:ext>
              </a:extLst>
            </p:cNvPr>
            <p:cNvSpPr txBox="1"/>
            <p:nvPr/>
          </p:nvSpPr>
          <p:spPr>
            <a:xfrm>
              <a:off x="2440564" y="2515164"/>
              <a:ext cx="51387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B050">
                      <a:lumMod val="40000"/>
                      <a:lumOff val="60000"/>
                    </a:srgbClr>
                  </a:solidFill>
                  <a:effectLst/>
                  <a:uLnTx/>
                  <a:uFillTx/>
                  <a:latin typeface="Acherus Militant"/>
                  <a:ea typeface="+mn-ea"/>
                  <a:cs typeface="+mn-cs"/>
                </a:rPr>
                <a:t>1.</a:t>
              </a:r>
            </a:p>
          </p:txBody>
        </p:sp>
      </p:grpSp>
      <p:grpSp>
        <p:nvGrpSpPr>
          <p:cNvPr id="49" name="Gruppieren 48">
            <a:extLst>
              <a:ext uri="{FF2B5EF4-FFF2-40B4-BE49-F238E27FC236}">
                <a16:creationId xmlns:a16="http://schemas.microsoft.com/office/drawing/2014/main" id="{49F6E11F-BCA9-0060-086A-1B4B842C4616}"/>
              </a:ext>
            </a:extLst>
          </p:cNvPr>
          <p:cNvGrpSpPr/>
          <p:nvPr/>
        </p:nvGrpSpPr>
        <p:grpSpPr>
          <a:xfrm>
            <a:off x="7428079" y="2081214"/>
            <a:ext cx="2501577" cy="954489"/>
            <a:chOff x="7428079" y="2081214"/>
            <a:chExt cx="2501577" cy="954489"/>
          </a:xfrm>
        </p:grpSpPr>
        <p:cxnSp>
          <p:nvCxnSpPr>
            <p:cNvPr id="38" name="Verbinder: gewinkelt 37">
              <a:extLst>
                <a:ext uri="{FF2B5EF4-FFF2-40B4-BE49-F238E27FC236}">
                  <a16:creationId xmlns:a16="http://schemas.microsoft.com/office/drawing/2014/main" id="{BC002058-73C4-DC89-4439-BACEBB0903FA}"/>
                </a:ext>
              </a:extLst>
            </p:cNvPr>
            <p:cNvCxnSpPr>
              <a:cxnSpLocks/>
              <a:stCxn id="19" idx="3"/>
            </p:cNvCxnSpPr>
            <p:nvPr/>
          </p:nvCxnSpPr>
          <p:spPr>
            <a:xfrm>
              <a:off x="7428079" y="2081214"/>
              <a:ext cx="2354538" cy="954489"/>
            </a:xfrm>
            <a:prstGeom prst="bentConnector3">
              <a:avLst>
                <a:gd name="adj1" fmla="val 99106"/>
              </a:avLst>
            </a:prstGeom>
            <a:ln w="38100">
              <a:solidFill>
                <a:srgbClr val="FF0000"/>
              </a:solidFill>
            </a:ln>
          </p:spPr>
          <p:style>
            <a:lnRef idx="1">
              <a:schemeClr val="accent6"/>
            </a:lnRef>
            <a:fillRef idx="0">
              <a:schemeClr val="accent6"/>
            </a:fillRef>
            <a:effectRef idx="0">
              <a:schemeClr val="accent6"/>
            </a:effectRef>
            <a:fontRef idx="minor">
              <a:schemeClr val="tx1"/>
            </a:fontRef>
          </p:style>
        </p:cxnSp>
        <p:sp>
          <p:nvSpPr>
            <p:cNvPr id="48" name="Textfeld 47">
              <a:extLst>
                <a:ext uri="{FF2B5EF4-FFF2-40B4-BE49-F238E27FC236}">
                  <a16:creationId xmlns:a16="http://schemas.microsoft.com/office/drawing/2014/main" id="{95B3C9BA-3335-8DEA-E11D-B2532F85F6B7}"/>
                </a:ext>
              </a:extLst>
            </p:cNvPr>
            <p:cNvSpPr txBox="1"/>
            <p:nvPr/>
          </p:nvSpPr>
          <p:spPr>
            <a:xfrm>
              <a:off x="9415779" y="2515164"/>
              <a:ext cx="51387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0000"/>
                  </a:solidFill>
                  <a:effectLst/>
                  <a:uLnTx/>
                  <a:uFillTx/>
                  <a:latin typeface="Acherus Militant"/>
                  <a:ea typeface="+mn-ea"/>
                  <a:cs typeface="+mn-cs"/>
                </a:rPr>
                <a:t>3.</a:t>
              </a:r>
            </a:p>
          </p:txBody>
        </p:sp>
      </p:grpSp>
      <p:sp>
        <p:nvSpPr>
          <p:cNvPr id="52" name="Rechteck 51">
            <a:extLst>
              <a:ext uri="{FF2B5EF4-FFF2-40B4-BE49-F238E27FC236}">
                <a16:creationId xmlns:a16="http://schemas.microsoft.com/office/drawing/2014/main" id="{EB0B419C-1958-EE91-AECC-09651694A965}"/>
              </a:ext>
            </a:extLst>
          </p:cNvPr>
          <p:cNvSpPr/>
          <p:nvPr/>
        </p:nvSpPr>
        <p:spPr>
          <a:xfrm>
            <a:off x="4760926" y="1523130"/>
            <a:ext cx="2682743" cy="1112594"/>
          </a:xfrm>
          <a:prstGeom prst="rect">
            <a:avLst/>
          </a:prstGeom>
          <a:solidFill>
            <a:schemeClr val="bg1">
              <a:lumMod val="85000"/>
              <a:alpha val="79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cherus Militant"/>
              <a:ea typeface="+mn-ea"/>
              <a:cs typeface="+mn-cs"/>
            </a:endParaRPr>
          </a:p>
        </p:txBody>
      </p:sp>
      <p:grpSp>
        <p:nvGrpSpPr>
          <p:cNvPr id="4" name="Gruppieren 3">
            <a:extLst>
              <a:ext uri="{FF2B5EF4-FFF2-40B4-BE49-F238E27FC236}">
                <a16:creationId xmlns:a16="http://schemas.microsoft.com/office/drawing/2014/main" id="{5FE345D0-FC86-1DDB-D3A2-B15ED8C646D0}"/>
              </a:ext>
            </a:extLst>
          </p:cNvPr>
          <p:cNvGrpSpPr/>
          <p:nvPr/>
        </p:nvGrpSpPr>
        <p:grpSpPr>
          <a:xfrm>
            <a:off x="4530000" y="2631741"/>
            <a:ext cx="3132000" cy="3509295"/>
            <a:chOff x="4530000" y="2631741"/>
            <a:chExt cx="3132000" cy="3509295"/>
          </a:xfrm>
        </p:grpSpPr>
        <p:grpSp>
          <p:nvGrpSpPr>
            <p:cNvPr id="50" name="Gruppieren 49">
              <a:extLst>
                <a:ext uri="{FF2B5EF4-FFF2-40B4-BE49-F238E27FC236}">
                  <a16:creationId xmlns:a16="http://schemas.microsoft.com/office/drawing/2014/main" id="{EE1113D7-51DA-4D9B-C3CF-EA4879598840}"/>
                </a:ext>
              </a:extLst>
            </p:cNvPr>
            <p:cNvGrpSpPr/>
            <p:nvPr/>
          </p:nvGrpSpPr>
          <p:grpSpPr>
            <a:xfrm>
              <a:off x="5709661" y="2631741"/>
              <a:ext cx="513877" cy="1204312"/>
              <a:chOff x="5709661" y="2631741"/>
              <a:chExt cx="513877" cy="1204312"/>
            </a:xfrm>
          </p:grpSpPr>
          <p:cxnSp>
            <p:nvCxnSpPr>
              <p:cNvPr id="26" name="Gerader Verbinder 25">
                <a:extLst>
                  <a:ext uri="{FF2B5EF4-FFF2-40B4-BE49-F238E27FC236}">
                    <a16:creationId xmlns:a16="http://schemas.microsoft.com/office/drawing/2014/main" id="{3315ACC7-CC4D-D41C-8F9E-48572F39A022}"/>
                  </a:ext>
                </a:extLst>
              </p:cNvPr>
              <p:cNvCxnSpPr>
                <a:cxnSpLocks/>
                <a:stCxn id="11" idx="0"/>
                <a:endCxn id="19" idx="2"/>
              </p:cNvCxnSpPr>
              <p:nvPr/>
            </p:nvCxnSpPr>
            <p:spPr>
              <a:xfrm flipV="1">
                <a:off x="6096000" y="2631741"/>
                <a:ext cx="0" cy="40396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0D262C51-5C98-A37F-69DE-81ABF72A3CBA}"/>
                  </a:ext>
                </a:extLst>
              </p:cNvPr>
              <p:cNvSpPr txBox="1"/>
              <p:nvPr/>
            </p:nvSpPr>
            <p:spPr>
              <a:xfrm>
                <a:off x="5709661" y="2635724"/>
                <a:ext cx="5138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8AC5"/>
                    </a:solidFill>
                    <a:effectLst/>
                    <a:uLnTx/>
                    <a:uFillTx/>
                    <a:latin typeface="Acherus Militant"/>
                    <a:ea typeface="+mn-ea"/>
                    <a:cs typeface="+mn-cs"/>
                  </a:rPr>
                  <a:t>2.		.</a:t>
                </a:r>
              </a:p>
            </p:txBody>
          </p:sp>
        </p:grpSp>
        <p:grpSp>
          <p:nvGrpSpPr>
            <p:cNvPr id="3" name="Gruppieren 2">
              <a:extLst>
                <a:ext uri="{FF2B5EF4-FFF2-40B4-BE49-F238E27FC236}">
                  <a16:creationId xmlns:a16="http://schemas.microsoft.com/office/drawing/2014/main" id="{5EE4F82A-2CD0-47E4-5D27-83456BC4DEE5}"/>
                </a:ext>
              </a:extLst>
            </p:cNvPr>
            <p:cNvGrpSpPr/>
            <p:nvPr/>
          </p:nvGrpSpPr>
          <p:grpSpPr>
            <a:xfrm>
              <a:off x="4530000" y="3035704"/>
              <a:ext cx="3132000" cy="3105332"/>
              <a:chOff x="4530000" y="3035704"/>
              <a:chExt cx="3132000" cy="3105332"/>
            </a:xfrm>
          </p:grpSpPr>
          <p:grpSp>
            <p:nvGrpSpPr>
              <p:cNvPr id="17" name="Gruppieren 16">
                <a:extLst>
                  <a:ext uri="{FF2B5EF4-FFF2-40B4-BE49-F238E27FC236}">
                    <a16:creationId xmlns:a16="http://schemas.microsoft.com/office/drawing/2014/main" id="{B06AF615-3C05-0A86-ED16-D2DCF63EAC77}"/>
                  </a:ext>
                </a:extLst>
              </p:cNvPr>
              <p:cNvGrpSpPr/>
              <p:nvPr/>
            </p:nvGrpSpPr>
            <p:grpSpPr>
              <a:xfrm>
                <a:off x="4530000" y="3035704"/>
                <a:ext cx="3132000" cy="3105332"/>
                <a:chOff x="4550419" y="1803909"/>
                <a:chExt cx="3132000" cy="3105332"/>
              </a:xfrm>
            </p:grpSpPr>
            <p:pic>
              <p:nvPicPr>
                <p:cNvPr id="11" name="Grafik 10" descr="Ein Bild, das Gras, Gebäude, Himmel, draußen enthält.&#10;&#10;Automatisch generierte Beschreibung">
                  <a:extLst>
                    <a:ext uri="{FF2B5EF4-FFF2-40B4-BE49-F238E27FC236}">
                      <a16:creationId xmlns:a16="http://schemas.microsoft.com/office/drawing/2014/main" id="{9FB2FDE6-3A58-2213-C262-C4AA6ACF5CDA}"/>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550419" y="1803909"/>
                  <a:ext cx="3132000" cy="2736000"/>
                </a:xfrm>
                <a:prstGeom prst="rect">
                  <a:avLst/>
                </a:prstGeom>
              </p:spPr>
            </p:pic>
            <p:sp>
              <p:nvSpPr>
                <p:cNvPr id="12" name="Textfeld 11">
                  <a:extLst>
                    <a:ext uri="{FF2B5EF4-FFF2-40B4-BE49-F238E27FC236}">
                      <a16:creationId xmlns:a16="http://schemas.microsoft.com/office/drawing/2014/main" id="{DAE3C5D7-AB2E-3274-0EFE-1768C81890D3}"/>
                    </a:ext>
                  </a:extLst>
                </p:cNvPr>
                <p:cNvSpPr txBox="1"/>
                <p:nvPr/>
              </p:nvSpPr>
              <p:spPr>
                <a:xfrm>
                  <a:off x="4550419" y="4539909"/>
                  <a:ext cx="3132000" cy="369332"/>
                </a:xfrm>
                <a:prstGeom prst="rect">
                  <a:avLst/>
                </a:prstGeom>
                <a:solidFill>
                  <a:schemeClr val="accent6">
                    <a:lumMod val="20000"/>
                    <a:lumOff val="80000"/>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04140"/>
                      </a:solidFill>
                      <a:effectLst/>
                      <a:uLnTx/>
                      <a:uFillTx/>
                      <a:latin typeface="Acherus Militant"/>
                      <a:ea typeface="+mn-ea"/>
                      <a:cs typeface="+mn-cs"/>
                    </a:rPr>
                    <a:t>Biomethanaufbereitung</a:t>
                  </a:r>
                </a:p>
              </p:txBody>
            </p:sp>
          </p:grpSp>
          <p:sp>
            <p:nvSpPr>
              <p:cNvPr id="53" name="Textfeld 52">
                <a:extLst>
                  <a:ext uri="{FF2B5EF4-FFF2-40B4-BE49-F238E27FC236}">
                    <a16:creationId xmlns:a16="http://schemas.microsoft.com/office/drawing/2014/main" id="{42A4FBCC-D1F5-4C4F-239D-C4187E77BED4}"/>
                  </a:ext>
                </a:extLst>
              </p:cNvPr>
              <p:cNvSpPr txBox="1"/>
              <p:nvPr/>
            </p:nvSpPr>
            <p:spPr>
              <a:xfrm>
                <a:off x="5244031" y="5533113"/>
                <a:ext cx="2417969" cy="230832"/>
              </a:xfrm>
              <a:prstGeom prst="rect">
                <a:avLst/>
              </a:prstGeom>
              <a:solidFill>
                <a:schemeClr val="accent2">
                  <a:lumMod val="20000"/>
                  <a:lumOff val="80000"/>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404140"/>
                    </a:solidFill>
                    <a:effectLst/>
                    <a:uLnTx/>
                    <a:uFillTx/>
                    <a:latin typeface="Acherus Militant"/>
                    <a:ea typeface="+mn-ea"/>
                    <a:cs typeface="+mn-cs"/>
                  </a:rPr>
                  <a:t>©</a:t>
                </a:r>
                <a:r>
                  <a:rPr kumimoji="0" lang="de-DE" sz="900" b="0" i="0" u="none" strike="noStrike" kern="1200" cap="none" spc="0" normalizeH="0" baseline="0" noProof="0" dirty="0" err="1">
                    <a:ln>
                      <a:noFill/>
                    </a:ln>
                    <a:solidFill>
                      <a:srgbClr val="404140"/>
                    </a:solidFill>
                    <a:effectLst/>
                    <a:uLnTx/>
                    <a:uFillTx/>
                    <a:latin typeface="Acherus Militant"/>
                    <a:ea typeface="+mn-ea"/>
                    <a:cs typeface="+mn-cs"/>
                  </a:rPr>
                  <a:t>Photo</a:t>
                </a:r>
                <a:r>
                  <a:rPr kumimoji="0" lang="de-DE" sz="900" b="0" i="0" u="none" strike="noStrike" kern="1200" cap="none" spc="0" normalizeH="0" baseline="0" noProof="0" dirty="0">
                    <a:ln>
                      <a:noFill/>
                    </a:ln>
                    <a:solidFill>
                      <a:srgbClr val="404140"/>
                    </a:solidFill>
                    <a:effectLst/>
                    <a:uLnTx/>
                    <a:uFillTx/>
                    <a:latin typeface="Acherus Militant"/>
                    <a:ea typeface="+mn-ea"/>
                    <a:cs typeface="+mn-cs"/>
                  </a:rPr>
                  <a:t>: Biomethan </a:t>
                </a:r>
                <a:r>
                  <a:rPr kumimoji="0" lang="de-DE" sz="900" b="0" i="0" u="none" strike="noStrike" kern="1200" cap="none" spc="0" normalizeH="0" baseline="0" noProof="0" dirty="0" err="1">
                    <a:ln>
                      <a:noFill/>
                    </a:ln>
                    <a:solidFill>
                      <a:srgbClr val="404140"/>
                    </a:solidFill>
                    <a:effectLst/>
                    <a:uLnTx/>
                    <a:uFillTx/>
                    <a:latin typeface="Acherus Militant"/>
                    <a:ea typeface="+mn-ea"/>
                    <a:cs typeface="+mn-cs"/>
                  </a:rPr>
                  <a:t>Osterby</a:t>
                </a:r>
                <a:r>
                  <a:rPr kumimoji="0" lang="de-DE" sz="900" b="0" i="0" u="none" strike="noStrike" kern="1200" cap="none" spc="0" normalizeH="0" baseline="0" noProof="0" dirty="0">
                    <a:ln>
                      <a:noFill/>
                    </a:ln>
                    <a:solidFill>
                      <a:srgbClr val="404140"/>
                    </a:solidFill>
                    <a:effectLst/>
                    <a:uLnTx/>
                    <a:uFillTx/>
                    <a:latin typeface="Acherus Militant"/>
                    <a:ea typeface="+mn-ea"/>
                    <a:cs typeface="+mn-cs"/>
                  </a:rPr>
                  <a:t> GmbH &amp; Co. KG</a:t>
                </a:r>
              </a:p>
            </p:txBody>
          </p:sp>
        </p:grpSp>
      </p:grpSp>
      <p:sp>
        <p:nvSpPr>
          <p:cNvPr id="9" name="Datumsplatzhalter 8">
            <a:extLst>
              <a:ext uri="{FF2B5EF4-FFF2-40B4-BE49-F238E27FC236}">
                <a16:creationId xmlns:a16="http://schemas.microsoft.com/office/drawing/2014/main" id="{6ADE5321-29C1-8F2E-4B19-950BE22FC6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13.05.2025</a:t>
            </a:r>
          </a:p>
        </p:txBody>
      </p:sp>
      <p:sp>
        <p:nvSpPr>
          <p:cNvPr id="10" name="Fußzeilenplatzhalter 9">
            <a:extLst>
              <a:ext uri="{FF2B5EF4-FFF2-40B4-BE49-F238E27FC236}">
                <a16:creationId xmlns:a16="http://schemas.microsoft.com/office/drawing/2014/main" id="{2C76E041-5A13-0267-5781-2D2A21C81B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BeWirkSH – Digitaler Wärmeschnack</a:t>
            </a:r>
            <a:endParaRPr kumimoji="0" lang="de-DE" sz="1200" b="0" i="0" u="none" strike="noStrike" kern="1200" cap="none" spc="0" normalizeH="0" baseline="0" noProof="0" dirty="0">
              <a:ln>
                <a:noFill/>
              </a:ln>
              <a:solidFill>
                <a:srgbClr val="404140">
                  <a:tint val="75000"/>
                </a:srgbClr>
              </a:solidFill>
              <a:effectLst/>
              <a:uLnTx/>
              <a:uFillTx/>
              <a:latin typeface="Acherus Militant"/>
              <a:ea typeface="+mn-ea"/>
              <a:cs typeface="+mn-cs"/>
            </a:endParaRPr>
          </a:p>
        </p:txBody>
      </p:sp>
      <p:sp>
        <p:nvSpPr>
          <p:cNvPr id="20" name="Titel 9">
            <a:extLst>
              <a:ext uri="{FF2B5EF4-FFF2-40B4-BE49-F238E27FC236}">
                <a16:creationId xmlns:a16="http://schemas.microsoft.com/office/drawing/2014/main" id="{D79C2CE2-1CD9-BCBF-4FD8-7D92BC6CD8FA}"/>
              </a:ext>
            </a:extLst>
          </p:cNvPr>
          <p:cNvSpPr txBox="1">
            <a:spLocks/>
          </p:cNvSpPr>
          <p:nvPr/>
        </p:nvSpPr>
        <p:spPr>
          <a:xfrm>
            <a:off x="838200" y="365125"/>
            <a:ext cx="9780588" cy="942975"/>
          </a:xfrm>
          <a:prstGeom prst="roundRect">
            <a:avLst/>
          </a:prstGeom>
          <a:gradFill flip="none" rotWithShape="1">
            <a:gsLst>
              <a:gs pos="0">
                <a:srgbClr val="FDD000"/>
              </a:gs>
              <a:gs pos="50000">
                <a:srgbClr val="A3D20B"/>
              </a:gs>
              <a:gs pos="100000">
                <a:srgbClr val="008AC5"/>
              </a:gs>
            </a:gsLst>
            <a:lin ang="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108000" tIns="36000" rIns="91440" bIns="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Acherus Militant"/>
                <a:ea typeface="+mn-ea"/>
                <a:cs typeface="+mn-cs"/>
              </a:rPr>
              <a:t>II. Zukunftsoptionen</a:t>
            </a:r>
            <a:endParaRPr kumimoji="0" lang="de-DE" sz="4000" b="1" i="0" u="none" strike="noStrike" kern="1200" cap="none" spc="0" normalizeH="0" baseline="0" noProof="0" dirty="0">
              <a:ln>
                <a:noFill/>
              </a:ln>
              <a:solidFill>
                <a:prstClr val="white"/>
              </a:solidFill>
              <a:effectLst/>
              <a:uLnTx/>
              <a:uFillTx/>
              <a:latin typeface="Acherus Militant 1" panose="02000505000000020004" pitchFamily="50" charset="0"/>
              <a:ea typeface="+mn-ea"/>
              <a:cs typeface="+mn-cs"/>
            </a:endParaRPr>
          </a:p>
        </p:txBody>
      </p:sp>
      <p:pic>
        <p:nvPicPr>
          <p:cNvPr id="2" name="Grafik 1">
            <a:extLst>
              <a:ext uri="{FF2B5EF4-FFF2-40B4-BE49-F238E27FC236}">
                <a16:creationId xmlns:a16="http://schemas.microsoft.com/office/drawing/2014/main" id="{64BA9229-287D-CDA0-DF49-8A413C9403E5}"/>
              </a:ext>
            </a:extLst>
          </p:cNvPr>
          <p:cNvPicPr>
            <a:picLocks noChangeAspect="1"/>
          </p:cNvPicPr>
          <p:nvPr/>
        </p:nvPicPr>
        <p:blipFill>
          <a:blip r:embed="rId8"/>
          <a:stretch>
            <a:fillRect/>
          </a:stretch>
        </p:blipFill>
        <p:spPr>
          <a:xfrm>
            <a:off x="10921999" y="5476427"/>
            <a:ext cx="1177403" cy="1093210"/>
          </a:xfrm>
          <a:prstGeom prst="rect">
            <a:avLst/>
          </a:prstGeom>
        </p:spPr>
      </p:pic>
    </p:spTree>
    <p:extLst>
      <p:ext uri="{BB962C8B-B14F-4D97-AF65-F5344CB8AC3E}">
        <p14:creationId xmlns:p14="http://schemas.microsoft.com/office/powerpoint/2010/main" val="88614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FB6828A2-F2E8-1039-7C9B-28B5563F8BCB}"/>
              </a:ext>
            </a:extLst>
          </p:cNvPr>
          <p:cNvGrpSpPr/>
          <p:nvPr/>
        </p:nvGrpSpPr>
        <p:grpSpPr>
          <a:xfrm>
            <a:off x="838199" y="1499186"/>
            <a:ext cx="2632985" cy="2397904"/>
            <a:chOff x="-31625" y="1660100"/>
            <a:chExt cx="3081866" cy="3185794"/>
          </a:xfrm>
          <a:solidFill>
            <a:schemeClr val="accent5">
              <a:lumMod val="20000"/>
              <a:lumOff val="80000"/>
            </a:schemeClr>
          </a:solidFill>
        </p:grpSpPr>
        <p:pic>
          <p:nvPicPr>
            <p:cNvPr id="30" name="Grafik 29" descr="Ein Bild, das Text, Screenshot, Schrift, Diagramm enthält.&#10;&#10;Automatisch generierte Beschreibung">
              <a:extLst>
                <a:ext uri="{FF2B5EF4-FFF2-40B4-BE49-F238E27FC236}">
                  <a16:creationId xmlns:a16="http://schemas.microsoft.com/office/drawing/2014/main" id="{5B4BB00B-6F42-6B29-9C03-FCF79CE64AA6}"/>
                </a:ext>
              </a:extLst>
            </p:cNvPr>
            <p:cNvPicPr preferRelativeResize="0">
              <a:picLocks/>
            </p:cNvPicPr>
            <p:nvPr/>
          </p:nvPicPr>
          <p:blipFill>
            <a:blip r:embed="rId2"/>
            <a:stretch>
              <a:fillRect/>
            </a:stretch>
          </p:blipFill>
          <p:spPr>
            <a:xfrm>
              <a:off x="-31625" y="1660100"/>
              <a:ext cx="3081865" cy="2726235"/>
            </a:xfrm>
            <a:prstGeom prst="rect">
              <a:avLst/>
            </a:prstGeom>
            <a:grpFill/>
          </p:spPr>
        </p:pic>
        <p:sp>
          <p:nvSpPr>
            <p:cNvPr id="31" name="Textfeld 30">
              <a:extLst>
                <a:ext uri="{FF2B5EF4-FFF2-40B4-BE49-F238E27FC236}">
                  <a16:creationId xmlns:a16="http://schemas.microsoft.com/office/drawing/2014/main" id="{ED122C81-8CB9-ED7C-5973-B5719BA90C6F}"/>
                </a:ext>
              </a:extLst>
            </p:cNvPr>
            <p:cNvSpPr txBox="1"/>
            <p:nvPr/>
          </p:nvSpPr>
          <p:spPr>
            <a:xfrm>
              <a:off x="-31624" y="4396100"/>
              <a:ext cx="3081865" cy="44979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404140"/>
                  </a:solidFill>
                  <a:effectLst/>
                  <a:uLnTx/>
                  <a:uFillTx/>
                  <a:latin typeface="Acherus Militant"/>
                  <a:ea typeface="+mn-ea"/>
                  <a:cs typeface="+mn-cs"/>
                </a:rPr>
                <a:t>Flexibilisierung</a:t>
              </a:r>
            </a:p>
          </p:txBody>
        </p:sp>
      </p:grpSp>
      <p:grpSp>
        <p:nvGrpSpPr>
          <p:cNvPr id="32" name="Gruppieren 31">
            <a:extLst>
              <a:ext uri="{FF2B5EF4-FFF2-40B4-BE49-F238E27FC236}">
                <a16:creationId xmlns:a16="http://schemas.microsoft.com/office/drawing/2014/main" id="{B9F1217C-DDDA-0E02-C3F8-4EA79CD6018F}"/>
              </a:ext>
            </a:extLst>
          </p:cNvPr>
          <p:cNvGrpSpPr/>
          <p:nvPr/>
        </p:nvGrpSpPr>
        <p:grpSpPr>
          <a:xfrm>
            <a:off x="838199" y="3980350"/>
            <a:ext cx="2632983" cy="2431965"/>
            <a:chOff x="4550419" y="1803909"/>
            <a:chExt cx="3132000" cy="3178476"/>
          </a:xfrm>
        </p:grpSpPr>
        <p:pic>
          <p:nvPicPr>
            <p:cNvPr id="33" name="Grafik 32" descr="Ein Bild, das Gras, Gebäude, Himmel, draußen enthält.&#10;&#10;Automatisch generierte Beschreibung">
              <a:extLst>
                <a:ext uri="{FF2B5EF4-FFF2-40B4-BE49-F238E27FC236}">
                  <a16:creationId xmlns:a16="http://schemas.microsoft.com/office/drawing/2014/main" id="{D8390B77-1F78-57D3-8916-1D47E57948D7}"/>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550419" y="1803909"/>
              <a:ext cx="3132000" cy="2736000"/>
            </a:xfrm>
            <a:prstGeom prst="rect">
              <a:avLst/>
            </a:prstGeom>
          </p:spPr>
        </p:pic>
        <p:sp>
          <p:nvSpPr>
            <p:cNvPr id="34" name="Textfeld 33">
              <a:extLst>
                <a:ext uri="{FF2B5EF4-FFF2-40B4-BE49-F238E27FC236}">
                  <a16:creationId xmlns:a16="http://schemas.microsoft.com/office/drawing/2014/main" id="{C084E710-8A8E-AEE7-3D05-66338DA4CB00}"/>
                </a:ext>
              </a:extLst>
            </p:cNvPr>
            <p:cNvSpPr txBox="1"/>
            <p:nvPr/>
          </p:nvSpPr>
          <p:spPr>
            <a:xfrm>
              <a:off x="4550419" y="4539909"/>
              <a:ext cx="3132000" cy="442476"/>
            </a:xfrm>
            <a:prstGeom prst="rect">
              <a:avLst/>
            </a:prstGeom>
            <a:solidFill>
              <a:schemeClr val="accent6">
                <a:lumMod val="20000"/>
                <a:lumOff val="80000"/>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404140"/>
                  </a:solidFill>
                  <a:effectLst/>
                  <a:uLnTx/>
                  <a:uFillTx/>
                  <a:latin typeface="Acherus Militant"/>
                  <a:ea typeface="+mn-ea"/>
                  <a:cs typeface="+mn-cs"/>
                </a:rPr>
                <a:t>Biomethanaufbereitung</a:t>
              </a:r>
              <a:endParaRPr kumimoji="0" lang="de-DE" sz="1800" b="1" i="0" u="none" strike="noStrike" kern="1200" cap="none" spc="0" normalizeH="0" baseline="0" noProof="0" dirty="0">
                <a:ln>
                  <a:noFill/>
                </a:ln>
                <a:solidFill>
                  <a:srgbClr val="404140"/>
                </a:solidFill>
                <a:effectLst/>
                <a:uLnTx/>
                <a:uFillTx/>
                <a:latin typeface="Acherus Militant"/>
                <a:ea typeface="+mn-ea"/>
                <a:cs typeface="+mn-cs"/>
              </a:endParaRPr>
            </a:p>
          </p:txBody>
        </p:sp>
      </p:grpSp>
      <p:graphicFrame>
        <p:nvGraphicFramePr>
          <p:cNvPr id="42" name="Textfeld 35">
            <a:extLst>
              <a:ext uri="{FF2B5EF4-FFF2-40B4-BE49-F238E27FC236}">
                <a16:creationId xmlns:a16="http://schemas.microsoft.com/office/drawing/2014/main" id="{461B259D-EC89-21C9-3EA1-7D6D3CD97ABF}"/>
              </a:ext>
            </a:extLst>
          </p:cNvPr>
          <p:cNvGraphicFramePr/>
          <p:nvPr>
            <p:extLst>
              <p:ext uri="{D42A27DB-BD31-4B8C-83A1-F6EECF244321}">
                <p14:modId xmlns:p14="http://schemas.microsoft.com/office/powerpoint/2010/main" val="3695166162"/>
              </p:ext>
            </p:extLst>
          </p:nvPr>
        </p:nvGraphicFramePr>
        <p:xfrm>
          <a:off x="3471182" y="1499186"/>
          <a:ext cx="7607416" cy="23979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4" name="Textfeld 35">
            <a:extLst>
              <a:ext uri="{FF2B5EF4-FFF2-40B4-BE49-F238E27FC236}">
                <a16:creationId xmlns:a16="http://schemas.microsoft.com/office/drawing/2014/main" id="{B9D6A3F3-1914-F456-77B4-C424A7F17C96}"/>
              </a:ext>
            </a:extLst>
          </p:cNvPr>
          <p:cNvGraphicFramePr/>
          <p:nvPr/>
        </p:nvGraphicFramePr>
        <p:xfrm>
          <a:off x="3471182" y="4326254"/>
          <a:ext cx="7607416" cy="23979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Datumsplatzhalter 2">
            <a:extLst>
              <a:ext uri="{FF2B5EF4-FFF2-40B4-BE49-F238E27FC236}">
                <a16:creationId xmlns:a16="http://schemas.microsoft.com/office/drawing/2014/main" id="{252B4CCB-22D8-8AC4-4358-96AFAD9B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13.05.2025</a:t>
            </a:r>
          </a:p>
        </p:txBody>
      </p:sp>
      <p:sp>
        <p:nvSpPr>
          <p:cNvPr id="7" name="Fußzeilenplatzhalter 6">
            <a:extLst>
              <a:ext uri="{FF2B5EF4-FFF2-40B4-BE49-F238E27FC236}">
                <a16:creationId xmlns:a16="http://schemas.microsoft.com/office/drawing/2014/main" id="{9ECB080D-521A-54BC-D1E5-344AEC14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BeWirkSH – Digitaler Wärmeschnack</a:t>
            </a:r>
            <a:endParaRPr kumimoji="0" lang="de-DE" sz="1200" b="0" i="0" u="none" strike="noStrike" kern="1200" cap="none" spc="0" normalizeH="0" baseline="0" noProof="0" dirty="0">
              <a:ln>
                <a:noFill/>
              </a:ln>
              <a:solidFill>
                <a:srgbClr val="404140">
                  <a:tint val="75000"/>
                </a:srgbClr>
              </a:solidFill>
              <a:effectLst/>
              <a:uLnTx/>
              <a:uFillTx/>
              <a:latin typeface="Acherus Militant"/>
              <a:ea typeface="+mn-ea"/>
              <a:cs typeface="+mn-cs"/>
            </a:endParaRPr>
          </a:p>
        </p:txBody>
      </p:sp>
      <p:sp>
        <p:nvSpPr>
          <p:cNvPr id="12" name="Titel 9">
            <a:extLst>
              <a:ext uri="{FF2B5EF4-FFF2-40B4-BE49-F238E27FC236}">
                <a16:creationId xmlns:a16="http://schemas.microsoft.com/office/drawing/2014/main" id="{98522BCF-203A-EB8A-39AA-5924692B1FC6}"/>
              </a:ext>
            </a:extLst>
          </p:cNvPr>
          <p:cNvSpPr txBox="1">
            <a:spLocks/>
          </p:cNvSpPr>
          <p:nvPr/>
        </p:nvSpPr>
        <p:spPr>
          <a:xfrm>
            <a:off x="838200" y="365125"/>
            <a:ext cx="9780588" cy="942975"/>
          </a:xfrm>
          <a:prstGeom prst="roundRect">
            <a:avLst/>
          </a:prstGeom>
          <a:gradFill flip="none" rotWithShape="1">
            <a:gsLst>
              <a:gs pos="0">
                <a:srgbClr val="FDD000"/>
              </a:gs>
              <a:gs pos="50000">
                <a:srgbClr val="A3D20B"/>
              </a:gs>
              <a:gs pos="100000">
                <a:srgbClr val="008AC5"/>
              </a:gs>
            </a:gsLst>
            <a:lin ang="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108000" tIns="36000" rIns="91440" bIns="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Acherus Militant"/>
                <a:ea typeface="+mn-ea"/>
                <a:cs typeface="+mn-cs"/>
              </a:rPr>
              <a:t>II. Zukunftsoptionen - Herausforderungen</a:t>
            </a:r>
            <a:endParaRPr kumimoji="0" lang="de-DE" sz="4000" b="1" i="0" u="none" strike="noStrike" kern="1200" cap="none" spc="0" normalizeH="0" baseline="0" noProof="0" dirty="0">
              <a:ln>
                <a:noFill/>
              </a:ln>
              <a:solidFill>
                <a:prstClr val="white"/>
              </a:solidFill>
              <a:effectLst/>
              <a:uLnTx/>
              <a:uFillTx/>
              <a:latin typeface="Acherus Militant 1" panose="02000505000000020004" pitchFamily="50" charset="0"/>
              <a:ea typeface="+mn-ea"/>
              <a:cs typeface="+mn-cs"/>
            </a:endParaRPr>
          </a:p>
        </p:txBody>
      </p:sp>
      <p:pic>
        <p:nvPicPr>
          <p:cNvPr id="2" name="Grafik 1">
            <a:extLst>
              <a:ext uri="{FF2B5EF4-FFF2-40B4-BE49-F238E27FC236}">
                <a16:creationId xmlns:a16="http://schemas.microsoft.com/office/drawing/2014/main" id="{E495FE5D-0655-1C95-7CFC-FACBBD57896E}"/>
              </a:ext>
            </a:extLst>
          </p:cNvPr>
          <p:cNvPicPr>
            <a:picLocks noChangeAspect="1"/>
          </p:cNvPicPr>
          <p:nvPr/>
        </p:nvPicPr>
        <p:blipFill>
          <a:blip r:embed="rId14"/>
          <a:stretch>
            <a:fillRect/>
          </a:stretch>
        </p:blipFill>
        <p:spPr>
          <a:xfrm>
            <a:off x="10921999" y="5476427"/>
            <a:ext cx="1177403" cy="1093210"/>
          </a:xfrm>
          <a:prstGeom prst="rect">
            <a:avLst/>
          </a:prstGeom>
        </p:spPr>
      </p:pic>
    </p:spTree>
    <p:extLst>
      <p:ext uri="{BB962C8B-B14F-4D97-AF65-F5344CB8AC3E}">
        <p14:creationId xmlns:p14="http://schemas.microsoft.com/office/powerpoint/2010/main" val="353321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AsOne/>
      </p:bldGraphic>
      <p:bldGraphic spid="4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DE3D5-856E-2A8F-B2CB-1BA3C1E3F4F1}"/>
            </a:ext>
          </a:extLst>
        </p:cNvPr>
        <p:cNvGrpSpPr/>
        <p:nvPr/>
      </p:nvGrpSpPr>
      <p:grpSpPr>
        <a:xfrm>
          <a:off x="0" y="0"/>
          <a:ext cx="0" cy="0"/>
          <a:chOff x="0" y="0"/>
          <a:chExt cx="0" cy="0"/>
        </a:xfrm>
      </p:grpSpPr>
      <p:grpSp>
        <p:nvGrpSpPr>
          <p:cNvPr id="32" name="Gruppieren 31">
            <a:extLst>
              <a:ext uri="{FF2B5EF4-FFF2-40B4-BE49-F238E27FC236}">
                <a16:creationId xmlns:a16="http://schemas.microsoft.com/office/drawing/2014/main" id="{7006311E-3DCE-0D6C-8AFF-2E7D7C0C79BE}"/>
              </a:ext>
            </a:extLst>
          </p:cNvPr>
          <p:cNvGrpSpPr/>
          <p:nvPr/>
        </p:nvGrpSpPr>
        <p:grpSpPr>
          <a:xfrm>
            <a:off x="838199" y="3980350"/>
            <a:ext cx="2632983" cy="2431965"/>
            <a:chOff x="4550419" y="1803909"/>
            <a:chExt cx="3132000" cy="3178476"/>
          </a:xfrm>
        </p:grpSpPr>
        <p:pic>
          <p:nvPicPr>
            <p:cNvPr id="33" name="Grafik 32" descr="Ein Bild, das Gras, Gebäude, Himmel, draußen enthält.&#10;&#10;Automatisch generierte Beschreibung">
              <a:extLst>
                <a:ext uri="{FF2B5EF4-FFF2-40B4-BE49-F238E27FC236}">
                  <a16:creationId xmlns:a16="http://schemas.microsoft.com/office/drawing/2014/main" id="{1067B42A-04B0-CD18-CEEE-948D23B2B81A}"/>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4550419" y="1803909"/>
              <a:ext cx="3132000" cy="2736000"/>
            </a:xfrm>
            <a:prstGeom prst="rect">
              <a:avLst/>
            </a:prstGeom>
          </p:spPr>
        </p:pic>
        <p:sp>
          <p:nvSpPr>
            <p:cNvPr id="34" name="Textfeld 33">
              <a:extLst>
                <a:ext uri="{FF2B5EF4-FFF2-40B4-BE49-F238E27FC236}">
                  <a16:creationId xmlns:a16="http://schemas.microsoft.com/office/drawing/2014/main" id="{630E13E8-F145-2D39-414B-F802DB1A9B8E}"/>
                </a:ext>
              </a:extLst>
            </p:cNvPr>
            <p:cNvSpPr txBox="1"/>
            <p:nvPr/>
          </p:nvSpPr>
          <p:spPr>
            <a:xfrm>
              <a:off x="4550419" y="4539909"/>
              <a:ext cx="3132000" cy="442476"/>
            </a:xfrm>
            <a:prstGeom prst="rect">
              <a:avLst/>
            </a:prstGeom>
            <a:solidFill>
              <a:schemeClr val="accent6">
                <a:lumMod val="20000"/>
                <a:lumOff val="80000"/>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404140"/>
                  </a:solidFill>
                  <a:effectLst/>
                  <a:uLnTx/>
                  <a:uFillTx/>
                  <a:latin typeface="Acherus Militant"/>
                  <a:ea typeface="+mn-ea"/>
                  <a:cs typeface="+mn-cs"/>
                </a:rPr>
                <a:t>Biomethanaufbereitung</a:t>
              </a:r>
              <a:endParaRPr kumimoji="0" lang="de-DE" sz="1800" b="1" i="0" u="none" strike="noStrike" kern="1200" cap="none" spc="0" normalizeH="0" baseline="0" noProof="0" dirty="0">
                <a:ln>
                  <a:noFill/>
                </a:ln>
                <a:solidFill>
                  <a:srgbClr val="404140"/>
                </a:solidFill>
                <a:effectLst/>
                <a:uLnTx/>
                <a:uFillTx/>
                <a:latin typeface="Acherus Militant"/>
                <a:ea typeface="+mn-ea"/>
                <a:cs typeface="+mn-cs"/>
              </a:endParaRPr>
            </a:p>
          </p:txBody>
        </p:sp>
      </p:grpSp>
      <p:graphicFrame>
        <p:nvGraphicFramePr>
          <p:cNvPr id="44" name="Textfeld 35">
            <a:extLst>
              <a:ext uri="{FF2B5EF4-FFF2-40B4-BE49-F238E27FC236}">
                <a16:creationId xmlns:a16="http://schemas.microsoft.com/office/drawing/2014/main" id="{DC18AF94-B11A-D62A-ED1B-940F11DA21A6}"/>
              </a:ext>
            </a:extLst>
          </p:cNvPr>
          <p:cNvGraphicFramePr/>
          <p:nvPr/>
        </p:nvGraphicFramePr>
        <p:xfrm>
          <a:off x="3471182" y="4326254"/>
          <a:ext cx="7607416" cy="2397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umsplatzhalter 2">
            <a:extLst>
              <a:ext uri="{FF2B5EF4-FFF2-40B4-BE49-F238E27FC236}">
                <a16:creationId xmlns:a16="http://schemas.microsoft.com/office/drawing/2014/main" id="{F80B594C-CBDB-DF98-59D6-6219C8284B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13.05.2025</a:t>
            </a:r>
          </a:p>
        </p:txBody>
      </p:sp>
      <p:sp>
        <p:nvSpPr>
          <p:cNvPr id="7" name="Fußzeilenplatzhalter 6">
            <a:extLst>
              <a:ext uri="{FF2B5EF4-FFF2-40B4-BE49-F238E27FC236}">
                <a16:creationId xmlns:a16="http://schemas.microsoft.com/office/drawing/2014/main" id="{8563A026-5E4C-0AC8-EEE9-531B574020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BeWirkSH – Digitaler Wärmeschnack</a:t>
            </a:r>
            <a:endParaRPr kumimoji="0" lang="de-DE" sz="1200" b="0" i="0" u="none" strike="noStrike" kern="1200" cap="none" spc="0" normalizeH="0" baseline="0" noProof="0" dirty="0">
              <a:ln>
                <a:noFill/>
              </a:ln>
              <a:solidFill>
                <a:srgbClr val="404140">
                  <a:tint val="75000"/>
                </a:srgbClr>
              </a:solidFill>
              <a:effectLst/>
              <a:uLnTx/>
              <a:uFillTx/>
              <a:latin typeface="Acherus Militant"/>
              <a:ea typeface="+mn-ea"/>
              <a:cs typeface="+mn-cs"/>
            </a:endParaRPr>
          </a:p>
        </p:txBody>
      </p:sp>
      <p:sp>
        <p:nvSpPr>
          <p:cNvPr id="12" name="Titel 9">
            <a:extLst>
              <a:ext uri="{FF2B5EF4-FFF2-40B4-BE49-F238E27FC236}">
                <a16:creationId xmlns:a16="http://schemas.microsoft.com/office/drawing/2014/main" id="{3E8F9FC2-E952-4EFF-C831-C9A9DE9D418D}"/>
              </a:ext>
            </a:extLst>
          </p:cNvPr>
          <p:cNvSpPr txBox="1">
            <a:spLocks/>
          </p:cNvSpPr>
          <p:nvPr/>
        </p:nvSpPr>
        <p:spPr>
          <a:xfrm>
            <a:off x="838200" y="365125"/>
            <a:ext cx="9780588" cy="942975"/>
          </a:xfrm>
          <a:prstGeom prst="roundRect">
            <a:avLst/>
          </a:prstGeom>
          <a:gradFill flip="none" rotWithShape="1">
            <a:gsLst>
              <a:gs pos="0">
                <a:srgbClr val="FDD000"/>
              </a:gs>
              <a:gs pos="50000">
                <a:srgbClr val="A3D20B"/>
              </a:gs>
              <a:gs pos="100000">
                <a:srgbClr val="008AC5"/>
              </a:gs>
            </a:gsLst>
            <a:lin ang="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108000" tIns="36000" rIns="91440" bIns="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Acherus Militant"/>
                <a:ea typeface="+mn-ea"/>
                <a:cs typeface="+mn-cs"/>
              </a:rPr>
              <a:t>II. Zukunftsoptionen - Herausforderungen</a:t>
            </a:r>
            <a:endParaRPr kumimoji="0" lang="de-DE" sz="4000" b="1" i="0" u="none" strike="noStrike" kern="1200" cap="none" spc="0" normalizeH="0" baseline="0" noProof="0" dirty="0">
              <a:ln>
                <a:noFill/>
              </a:ln>
              <a:solidFill>
                <a:prstClr val="white"/>
              </a:solidFill>
              <a:effectLst/>
              <a:uLnTx/>
              <a:uFillTx/>
              <a:latin typeface="Acherus Militant 1" panose="02000505000000020004" pitchFamily="50" charset="0"/>
              <a:ea typeface="+mn-ea"/>
              <a:cs typeface="+mn-cs"/>
            </a:endParaRPr>
          </a:p>
        </p:txBody>
      </p:sp>
      <p:pic>
        <p:nvPicPr>
          <p:cNvPr id="2" name="Grafik 1">
            <a:extLst>
              <a:ext uri="{FF2B5EF4-FFF2-40B4-BE49-F238E27FC236}">
                <a16:creationId xmlns:a16="http://schemas.microsoft.com/office/drawing/2014/main" id="{64D4460E-762B-12C8-16CC-DE840782DC6B}"/>
              </a:ext>
            </a:extLst>
          </p:cNvPr>
          <p:cNvPicPr>
            <a:picLocks noChangeAspect="1"/>
          </p:cNvPicPr>
          <p:nvPr/>
        </p:nvPicPr>
        <p:blipFill>
          <a:blip r:embed="rId8"/>
          <a:stretch>
            <a:fillRect/>
          </a:stretch>
        </p:blipFill>
        <p:spPr>
          <a:xfrm>
            <a:off x="10921999" y="5476427"/>
            <a:ext cx="1177403" cy="1093210"/>
          </a:xfrm>
          <a:prstGeom prst="rect">
            <a:avLst/>
          </a:prstGeom>
        </p:spPr>
      </p:pic>
      <p:pic>
        <p:nvPicPr>
          <p:cNvPr id="2050" name="image_0">
            <a:extLst>
              <a:ext uri="{FF2B5EF4-FFF2-40B4-BE49-F238E27FC236}">
                <a16:creationId xmlns:a16="http://schemas.microsoft.com/office/drawing/2014/main" id="{0F835203-AA41-5560-FF59-454E39BCEB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050" y="1757680"/>
            <a:ext cx="11918950" cy="510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379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4A5E4-63F5-B88F-23B4-FF4DFDB3722F}"/>
            </a:ext>
          </a:extLst>
        </p:cNvPr>
        <p:cNvGrpSpPr/>
        <p:nvPr/>
      </p:nvGrpSpPr>
      <p:grpSpPr>
        <a:xfrm>
          <a:off x="0" y="0"/>
          <a:ext cx="0" cy="0"/>
          <a:chOff x="0" y="0"/>
          <a:chExt cx="0" cy="0"/>
        </a:xfrm>
      </p:grpSpPr>
      <p:sp>
        <p:nvSpPr>
          <p:cNvPr id="3" name="Datumsplatzhalter 2">
            <a:extLst>
              <a:ext uri="{FF2B5EF4-FFF2-40B4-BE49-F238E27FC236}">
                <a16:creationId xmlns:a16="http://schemas.microsoft.com/office/drawing/2014/main" id="{4ECD0151-B2FC-E70F-0D5F-3E75099CEE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13.05.2025</a:t>
            </a:r>
          </a:p>
        </p:txBody>
      </p:sp>
      <p:sp>
        <p:nvSpPr>
          <p:cNvPr id="7" name="Fußzeilenplatzhalter 6">
            <a:extLst>
              <a:ext uri="{FF2B5EF4-FFF2-40B4-BE49-F238E27FC236}">
                <a16:creationId xmlns:a16="http://schemas.microsoft.com/office/drawing/2014/main" id="{9C6C606A-36DA-9308-1D9D-92EE33AB5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BeWirkSH – Digitaler Wärmeschnack</a:t>
            </a:r>
            <a:endParaRPr kumimoji="0" lang="de-DE" sz="1200" b="0" i="0" u="none" strike="noStrike" kern="1200" cap="none" spc="0" normalizeH="0" baseline="0" noProof="0" dirty="0">
              <a:ln>
                <a:noFill/>
              </a:ln>
              <a:solidFill>
                <a:srgbClr val="404140">
                  <a:tint val="75000"/>
                </a:srgbClr>
              </a:solidFill>
              <a:effectLst/>
              <a:uLnTx/>
              <a:uFillTx/>
              <a:latin typeface="Acherus Militant"/>
              <a:ea typeface="+mn-ea"/>
              <a:cs typeface="+mn-cs"/>
            </a:endParaRPr>
          </a:p>
        </p:txBody>
      </p:sp>
      <p:sp>
        <p:nvSpPr>
          <p:cNvPr id="12" name="Titel 9">
            <a:extLst>
              <a:ext uri="{FF2B5EF4-FFF2-40B4-BE49-F238E27FC236}">
                <a16:creationId xmlns:a16="http://schemas.microsoft.com/office/drawing/2014/main" id="{BCABFD02-8C79-218F-86FE-2468F7C24A46}"/>
              </a:ext>
            </a:extLst>
          </p:cNvPr>
          <p:cNvSpPr txBox="1">
            <a:spLocks/>
          </p:cNvSpPr>
          <p:nvPr/>
        </p:nvSpPr>
        <p:spPr>
          <a:xfrm>
            <a:off x="838200" y="365125"/>
            <a:ext cx="9780588" cy="942975"/>
          </a:xfrm>
          <a:prstGeom prst="roundRect">
            <a:avLst/>
          </a:prstGeom>
          <a:gradFill flip="none" rotWithShape="1">
            <a:gsLst>
              <a:gs pos="0">
                <a:srgbClr val="FDD000"/>
              </a:gs>
              <a:gs pos="50000">
                <a:srgbClr val="A3D20B"/>
              </a:gs>
              <a:gs pos="100000">
                <a:srgbClr val="008AC5"/>
              </a:gs>
            </a:gsLst>
            <a:lin ang="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108000" tIns="36000" rIns="91440" bIns="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Acherus Militant"/>
                <a:ea typeface="+mn-ea"/>
                <a:cs typeface="+mn-cs"/>
              </a:rPr>
              <a:t>III. Das Bioenergiepaket</a:t>
            </a:r>
            <a:endParaRPr kumimoji="0" lang="de-DE" sz="4000" b="1" i="0" u="none" strike="noStrike" kern="1200" cap="none" spc="0" normalizeH="0" baseline="0" noProof="0" dirty="0">
              <a:ln>
                <a:noFill/>
              </a:ln>
              <a:solidFill>
                <a:prstClr val="white"/>
              </a:solidFill>
              <a:effectLst/>
              <a:uLnTx/>
              <a:uFillTx/>
              <a:latin typeface="Acherus Militant 1" panose="02000505000000020004" pitchFamily="50" charset="0"/>
              <a:ea typeface="+mn-ea"/>
              <a:cs typeface="+mn-cs"/>
            </a:endParaRPr>
          </a:p>
        </p:txBody>
      </p:sp>
      <p:sp>
        <p:nvSpPr>
          <p:cNvPr id="10" name="Textfeld 9">
            <a:extLst>
              <a:ext uri="{FF2B5EF4-FFF2-40B4-BE49-F238E27FC236}">
                <a16:creationId xmlns:a16="http://schemas.microsoft.com/office/drawing/2014/main" id="{4BEB2411-242A-D6F7-EA39-A829E559D876}"/>
              </a:ext>
            </a:extLst>
          </p:cNvPr>
          <p:cNvSpPr txBox="1"/>
          <p:nvPr/>
        </p:nvSpPr>
        <p:spPr>
          <a:xfrm>
            <a:off x="8781263" y="6242102"/>
            <a:ext cx="1322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404140"/>
              </a:solidFill>
              <a:effectLst/>
              <a:uLnTx/>
              <a:uFillTx/>
              <a:latin typeface="Acherus Militant"/>
              <a:ea typeface="+mn-ea"/>
              <a:cs typeface="+mn-cs"/>
            </a:endParaRPr>
          </a:p>
        </p:txBody>
      </p:sp>
      <p:sp>
        <p:nvSpPr>
          <p:cNvPr id="5" name="Textfeld 4">
            <a:extLst>
              <a:ext uri="{FF2B5EF4-FFF2-40B4-BE49-F238E27FC236}">
                <a16:creationId xmlns:a16="http://schemas.microsoft.com/office/drawing/2014/main" id="{FA78BBA9-F508-9EAD-EEFA-63E65AD36078}"/>
              </a:ext>
            </a:extLst>
          </p:cNvPr>
          <p:cNvSpPr txBox="1"/>
          <p:nvPr/>
        </p:nvSpPr>
        <p:spPr>
          <a:xfrm>
            <a:off x="838200" y="1572003"/>
            <a:ext cx="10285111" cy="424731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Kompromiss ist deutliche Verbesserung </a:t>
            </a:r>
            <a:r>
              <a:rPr kumimoji="0" lang="de-DE" sz="1800" b="0" i="0" u="none" strike="noStrike" kern="1200" cap="none" spc="0" normalizeH="0" baseline="0" noProof="0" dirty="0" err="1">
                <a:ln>
                  <a:noFill/>
                </a:ln>
                <a:solidFill>
                  <a:srgbClr val="404140"/>
                </a:solidFill>
                <a:effectLst/>
                <a:uLnTx/>
                <a:uFillTx/>
                <a:latin typeface="Acherus Militant"/>
                <a:ea typeface="+mn-ea"/>
                <a:cs typeface="+mn-cs"/>
              </a:rPr>
              <a:t>ggü</a:t>
            </a: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 Entwürfen; Mitwirkung der Union entscheidend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Politik mobilisiert ca. 6,8 Mrd. Euro zusätzlich </a:t>
            </a:r>
            <a:r>
              <a:rPr kumimoji="0" lang="de-DE" sz="1800" b="0" i="0" u="none" strike="noStrike" kern="1200" cap="none" spc="0" normalizeH="0" baseline="0" noProof="0" dirty="0" err="1">
                <a:ln>
                  <a:noFill/>
                </a:ln>
                <a:solidFill>
                  <a:srgbClr val="404140"/>
                </a:solidFill>
                <a:effectLst/>
                <a:uLnTx/>
                <a:uFillTx/>
                <a:latin typeface="Acherus Militant"/>
                <a:ea typeface="+mn-ea"/>
                <a:cs typeface="+mn-cs"/>
              </a:rPr>
              <a:t>ggü</a:t>
            </a: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 EEG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B050"/>
                </a:solidFill>
                <a:effectLst/>
                <a:uLnTx/>
                <a:uFillTx/>
                <a:latin typeface="Acherus Militant"/>
                <a:ea typeface="+mn-ea"/>
                <a:cs typeface="+mn-cs"/>
                <a:sym typeface="Wingdings" panose="05000000000000000000" pitchFamily="2" charset="2"/>
              </a:rPr>
              <a:t> </a:t>
            </a:r>
            <a:r>
              <a:rPr kumimoji="0" lang="de-DE" sz="1800" b="1" i="0" u="none" strike="noStrike" kern="1200" cap="none" spc="0" normalizeH="0" baseline="0" noProof="0" dirty="0">
                <a:ln>
                  <a:noFill/>
                </a:ln>
                <a:solidFill>
                  <a:srgbClr val="00B050"/>
                </a:solidFill>
                <a:effectLst/>
                <a:uLnTx/>
                <a:uFillTx/>
                <a:latin typeface="Acherus Militant"/>
                <a:ea typeface="+mn-ea"/>
                <a:cs typeface="+mn-cs"/>
              </a:rPr>
              <a:t>Klares Signal: Biogas-Verstromung ist politisch gewollt, aber nur flexibel!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404140"/>
              </a:solidFill>
              <a:effectLst/>
              <a:uLnTx/>
              <a:uFillTx/>
              <a:latin typeface="Acherus Militan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Kritische Punkte bedürfen Nachschärfung im 100 Tage Programm der neuen Regierung: </a:t>
            </a:r>
          </a:p>
          <a:p>
            <a:pPr marL="742950" marR="0" lvl="1"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Einführung eines Kontingentmodels als flexibles Ausschreibungsinstrument für BGA-Betreiber</a:t>
            </a:r>
          </a:p>
          <a:p>
            <a:pPr marL="742950" marR="0" lvl="1"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Transformationspfad für Anlagen, die jetzt an der Ausschreibung teilnehmen müssen (2005er/2006er)</a:t>
            </a:r>
          </a:p>
          <a:p>
            <a:pPr marL="742950" marR="0" lvl="1"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Flexibilisierung des „Maisdeckels“  und Herstellung einer GAP-Kongruenz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404140"/>
              </a:solidFill>
              <a:effectLst/>
              <a:uLnTx/>
              <a:uFillTx/>
              <a:latin typeface="Acherus Milita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Zudem fehlen viele weitere Themen, z.B. (Gülle)Kleinanlagen (inkl. Anschlussförderung), Volumen ab 2027, </a:t>
            </a:r>
            <a:r>
              <a:rPr kumimoji="0" lang="de-DE" sz="1800" b="0" i="0" u="none" strike="noStrike" kern="1200" cap="none" spc="0" normalizeH="0" baseline="0" noProof="0" dirty="0" err="1">
                <a:ln>
                  <a:noFill/>
                </a:ln>
                <a:solidFill>
                  <a:srgbClr val="404140"/>
                </a:solidFill>
                <a:effectLst/>
                <a:uLnTx/>
                <a:uFillTx/>
                <a:latin typeface="Acherus Militant"/>
                <a:ea typeface="+mn-ea"/>
                <a:cs typeface="+mn-cs"/>
              </a:rPr>
              <a:t>NachV</a:t>
            </a:r>
            <a:r>
              <a:rPr kumimoji="0" lang="de-DE" sz="1800" b="0" i="0" u="none" strike="noStrike" kern="1200" cap="none" spc="0" normalizeH="0" baseline="0" noProof="0" dirty="0">
                <a:ln>
                  <a:noFill/>
                </a:ln>
                <a:solidFill>
                  <a:srgbClr val="404140"/>
                </a:solidFill>
                <a:effectLst/>
                <a:uLnTx/>
                <a:uFillTx/>
                <a:latin typeface="Acherus Militant"/>
                <a:ea typeface="+mn-ea"/>
                <a:cs typeface="+mn-cs"/>
              </a:rPr>
              <a:t>-Zertifizierung, langfristige EEG-Lösung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04140"/>
                </a:solidFill>
                <a:effectLst/>
                <a:uLnTx/>
                <a:uFillTx/>
                <a:latin typeface="Acherus Militant"/>
                <a:ea typeface="+mn-ea"/>
                <a:cs typeface="+mn-cs"/>
              </a:rPr>
              <a:t>Großer Handlungsbedarf im Biomethanbereich: </a:t>
            </a:r>
            <a:r>
              <a:rPr kumimoji="0" lang="de-DE" sz="1800" b="1" i="0" u="none" strike="noStrike" kern="1200" cap="none" spc="0" normalizeH="0" baseline="0" noProof="0" dirty="0" err="1">
                <a:ln>
                  <a:noFill/>
                </a:ln>
                <a:solidFill>
                  <a:srgbClr val="404140"/>
                </a:solidFill>
                <a:effectLst/>
                <a:uLnTx/>
                <a:uFillTx/>
                <a:latin typeface="Acherus Militant"/>
                <a:ea typeface="+mn-ea"/>
                <a:cs typeface="+mn-cs"/>
              </a:rPr>
              <a:t>GasNZV</a:t>
            </a:r>
            <a:r>
              <a:rPr kumimoji="0" lang="de-DE" sz="1800" b="1" i="0" u="none" strike="noStrike" kern="1200" cap="none" spc="0" normalizeH="0" baseline="0" noProof="0" dirty="0">
                <a:ln>
                  <a:noFill/>
                </a:ln>
                <a:solidFill>
                  <a:srgbClr val="404140"/>
                </a:solidFill>
                <a:effectLst/>
                <a:uLnTx/>
                <a:uFillTx/>
                <a:latin typeface="Acherus Militant"/>
                <a:ea typeface="+mn-ea"/>
                <a:cs typeface="+mn-cs"/>
              </a:rPr>
              <a:t>, Clusterung, Biomethanmärkte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404140"/>
                </a:solidFill>
                <a:effectLst/>
                <a:uLnTx/>
                <a:uFillTx/>
                <a:latin typeface="Acherus Militant"/>
                <a:ea typeface="+mn-ea"/>
                <a:cs typeface="+mn-cs"/>
                <a:sym typeface="Wingdings" panose="05000000000000000000" pitchFamily="2" charset="2"/>
              </a:rPr>
              <a:t>Forderungskatalog </a:t>
            </a:r>
            <a:r>
              <a:rPr kumimoji="0" lang="de-DE" sz="1800" b="0" i="0" u="none" strike="noStrike" kern="1200" cap="none" spc="0" normalizeH="0" baseline="0" noProof="0" dirty="0">
                <a:ln>
                  <a:noFill/>
                </a:ln>
                <a:solidFill>
                  <a:srgbClr val="404140"/>
                </a:solidFill>
                <a:effectLst/>
                <a:uLnTx/>
                <a:uFillTx/>
                <a:latin typeface="Acherus Militant"/>
                <a:ea typeface="+mn-ea"/>
                <a:cs typeface="+mn-cs"/>
                <a:sym typeface="Wingdings" panose="05000000000000000000" pitchFamily="2" charset="2"/>
                <a:hlinkClick r:id="rId3"/>
              </a:rPr>
              <a:t>https://www.hauptstadtbuero-bioenergie.de/aktuelles/positionspapiere</a:t>
            </a:r>
            <a:r>
              <a:rPr kumimoji="0" lang="de-DE" sz="1800" b="0" i="0" u="none" strike="noStrike" kern="1200" cap="none" spc="0" normalizeH="0" baseline="0" noProof="0" dirty="0">
                <a:ln>
                  <a:noFill/>
                </a:ln>
                <a:solidFill>
                  <a:srgbClr val="404140"/>
                </a:solidFill>
                <a:effectLst/>
                <a:uLnTx/>
                <a:uFillTx/>
                <a:latin typeface="Acherus Militant"/>
                <a:ea typeface="+mn-ea"/>
                <a:cs typeface="+mn-cs"/>
                <a:sym typeface="Wingdings" panose="05000000000000000000" pitchFamily="2" charset="2"/>
              </a:rPr>
              <a:t> </a:t>
            </a:r>
            <a:endParaRPr kumimoji="0" lang="de-DE" sz="1800" b="0" i="0" u="none" strike="noStrike" kern="1200" cap="none" spc="0" normalizeH="0" baseline="0" noProof="0" dirty="0">
              <a:ln>
                <a:noFill/>
              </a:ln>
              <a:solidFill>
                <a:srgbClr val="404140"/>
              </a:solidFill>
              <a:effectLst/>
              <a:uLnTx/>
              <a:uFillTx/>
              <a:latin typeface="Acherus Militan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FDD000"/>
              </a:solidFill>
              <a:effectLst/>
              <a:uLnTx/>
              <a:uFillTx/>
              <a:latin typeface="Acherus Militant"/>
              <a:ea typeface="+mn-ea"/>
              <a:cs typeface="+mn-cs"/>
            </a:endParaRPr>
          </a:p>
        </p:txBody>
      </p:sp>
      <p:pic>
        <p:nvPicPr>
          <p:cNvPr id="2" name="Grafik 1">
            <a:extLst>
              <a:ext uri="{FF2B5EF4-FFF2-40B4-BE49-F238E27FC236}">
                <a16:creationId xmlns:a16="http://schemas.microsoft.com/office/drawing/2014/main" id="{EE9B12EA-B59F-758D-EC96-28452435E7FA}"/>
              </a:ext>
            </a:extLst>
          </p:cNvPr>
          <p:cNvPicPr>
            <a:picLocks noChangeAspect="1"/>
          </p:cNvPicPr>
          <p:nvPr/>
        </p:nvPicPr>
        <p:blipFill>
          <a:blip r:embed="rId4"/>
          <a:stretch>
            <a:fillRect/>
          </a:stretch>
        </p:blipFill>
        <p:spPr>
          <a:xfrm>
            <a:off x="10921999" y="5476427"/>
            <a:ext cx="1177403" cy="1093210"/>
          </a:xfrm>
          <a:prstGeom prst="rect">
            <a:avLst/>
          </a:prstGeom>
        </p:spPr>
      </p:pic>
    </p:spTree>
    <p:extLst>
      <p:ext uri="{BB962C8B-B14F-4D97-AF65-F5344CB8AC3E}">
        <p14:creationId xmlns:p14="http://schemas.microsoft.com/office/powerpoint/2010/main" val="3876666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A3398FAD-2021-D84F-86E0-832DB3C815E3}"/>
              </a:ext>
            </a:extLst>
          </p:cNvPr>
          <p:cNvSpPr/>
          <p:nvPr/>
        </p:nvSpPr>
        <p:spPr>
          <a:xfrm>
            <a:off x="5409058" y="1559859"/>
            <a:ext cx="5745108" cy="479649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cherus Militant"/>
              <a:ea typeface="+mn-ea"/>
              <a:cs typeface="+mn-cs"/>
            </a:endParaRPr>
          </a:p>
        </p:txBody>
      </p:sp>
      <p:sp>
        <p:nvSpPr>
          <p:cNvPr id="3" name="Inhaltsplatzhalter 2">
            <a:extLst>
              <a:ext uri="{FF2B5EF4-FFF2-40B4-BE49-F238E27FC236}">
                <a16:creationId xmlns:a16="http://schemas.microsoft.com/office/drawing/2014/main" id="{5A09FEF2-2C41-A61E-AAF0-7DBF966E6429}"/>
              </a:ext>
            </a:extLst>
          </p:cNvPr>
          <p:cNvSpPr>
            <a:spLocks noGrp="1"/>
          </p:cNvSpPr>
          <p:nvPr>
            <p:ph idx="1"/>
          </p:nvPr>
        </p:nvSpPr>
        <p:spPr>
          <a:xfrm>
            <a:off x="5416617" y="4709984"/>
            <a:ext cx="5737549" cy="1542263"/>
          </a:xfrm>
          <a:solidFill>
            <a:schemeClr val="bg1">
              <a:alpha val="68000"/>
            </a:schemeClr>
          </a:solidFill>
        </p:spPr>
        <p:txBody>
          <a:bodyPr>
            <a:noAutofit/>
          </a:bodyPr>
          <a:lstStyle/>
          <a:p>
            <a:pPr>
              <a:buFont typeface="Wingdings" panose="05000000000000000000" pitchFamily="2" charset="2"/>
              <a:buChar char="è"/>
            </a:pPr>
            <a:r>
              <a:rPr lang="de-DE" sz="2000" dirty="0"/>
              <a:t>Biogasbasierte Reservekraftwerke reduzieren den Investitionsbedarf gegenüber wasserstoffbasierten Reservekraftwerken bis 2030 um den Faktor 1,9-3,7</a:t>
            </a:r>
          </a:p>
          <a:p>
            <a:pPr>
              <a:buFont typeface="Wingdings" panose="05000000000000000000" pitchFamily="2" charset="2"/>
              <a:buChar char="è"/>
            </a:pPr>
            <a:r>
              <a:rPr lang="de-DE" sz="2000" dirty="0"/>
              <a:t>Dennoch ist Bioenergie bisher nicht explizit im Kraftwerksicherungsgesetz (KWSG) vorgesehen</a:t>
            </a:r>
          </a:p>
        </p:txBody>
      </p:sp>
      <p:sp>
        <p:nvSpPr>
          <p:cNvPr id="7" name="Textfeld 6">
            <a:extLst>
              <a:ext uri="{FF2B5EF4-FFF2-40B4-BE49-F238E27FC236}">
                <a16:creationId xmlns:a16="http://schemas.microsoft.com/office/drawing/2014/main" id="{7200CC8E-A19F-22AA-2D94-8B4515EB566A}"/>
              </a:ext>
            </a:extLst>
          </p:cNvPr>
          <p:cNvSpPr txBox="1"/>
          <p:nvPr/>
        </p:nvSpPr>
        <p:spPr>
          <a:xfrm>
            <a:off x="1182160" y="2053277"/>
            <a:ext cx="4219339" cy="3539430"/>
          </a:xfrm>
          <a:prstGeom prst="rect">
            <a:avLst/>
          </a:prstGeom>
          <a:solidFill>
            <a:schemeClr val="accent2">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600" b="0" i="0" u="none" strike="noStrike" kern="1200" cap="none" spc="0" normalizeH="0" baseline="0" noProof="0" dirty="0">
                <a:ln>
                  <a:noFill/>
                </a:ln>
                <a:solidFill>
                  <a:srgbClr val="404140"/>
                </a:solidFill>
                <a:effectLst/>
                <a:uLnTx/>
                <a:uFillTx/>
                <a:latin typeface="Acherus Militant"/>
                <a:ea typeface="+mn-ea"/>
                <a:cs typeface="+mn-cs"/>
              </a:rPr>
              <a:t>Alter Gesetzesentwurf: </a:t>
            </a:r>
          </a:p>
          <a:p>
            <a:pPr marL="742950" marR="0" lvl="1"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600" b="0" i="0" u="none" strike="noStrike" kern="1200" cap="none" spc="0" normalizeH="0" baseline="0" noProof="0" dirty="0">
                <a:ln>
                  <a:noFill/>
                </a:ln>
                <a:solidFill>
                  <a:srgbClr val="404140"/>
                </a:solidFill>
                <a:effectLst/>
                <a:uLnTx/>
                <a:uFillTx/>
                <a:latin typeface="Acherus Militant"/>
                <a:ea typeface="+mn-ea"/>
                <a:cs typeface="+mn-cs"/>
              </a:rPr>
              <a:t>12, 5 GW Kraftwerkskapazität + 0,5 GW Langzeitstromspeicher</a:t>
            </a:r>
          </a:p>
          <a:p>
            <a:pPr marL="742950" marR="0" lvl="1"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600" b="0" i="0" u="none" strike="noStrike" kern="1200" cap="none" spc="0" normalizeH="0" baseline="0" noProof="0" dirty="0">
                <a:ln>
                  <a:noFill/>
                </a:ln>
                <a:solidFill>
                  <a:srgbClr val="404140"/>
                </a:solidFill>
                <a:effectLst/>
                <a:uLnTx/>
                <a:uFillTx/>
                <a:latin typeface="Acherus Militant"/>
                <a:ea typeface="+mn-ea"/>
                <a:cs typeface="+mn-cs"/>
              </a:rPr>
              <a:t>1. Säule: 5 GW neue H2-fähige Gaskraftwerke + 2 GW Modernisierungsprojekte + 0,5 GW H2 Sprinterkraftwerke</a:t>
            </a:r>
          </a:p>
          <a:p>
            <a:pPr marL="742950" marR="0" lvl="1"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600" b="0" i="0" u="none" strike="noStrike" kern="1200" cap="none" spc="0" normalizeH="0" baseline="0" noProof="0" dirty="0">
                <a:ln>
                  <a:noFill/>
                </a:ln>
                <a:solidFill>
                  <a:srgbClr val="404140"/>
                </a:solidFill>
                <a:effectLst/>
                <a:uLnTx/>
                <a:uFillTx/>
                <a:latin typeface="Acherus Militant"/>
                <a:ea typeface="+mn-ea"/>
                <a:cs typeface="+mn-cs"/>
              </a:rPr>
              <a:t>2. Säule: 5 GW neue Gaskraftwerke</a:t>
            </a:r>
          </a:p>
          <a:p>
            <a:pPr marL="742950" marR="0" lvl="1"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600" b="0" i="0" u="none" strike="noStrike" kern="1200" cap="none" spc="0" normalizeH="0" baseline="0" noProof="0" dirty="0">
                <a:ln>
                  <a:noFill/>
                </a:ln>
                <a:solidFill>
                  <a:srgbClr val="404140"/>
                </a:solidFill>
                <a:effectLst/>
                <a:uLnTx/>
                <a:uFillTx/>
                <a:latin typeface="Acherus Militant"/>
                <a:ea typeface="+mn-ea"/>
                <a:cs typeface="+mn-cs"/>
              </a:rPr>
              <a:t>Umfassender Kapazitätsmarkt ab 2028 (alle Anlagen aus 1 + 2 sollen in den KPM integriert werden)</a:t>
            </a:r>
          </a:p>
          <a:p>
            <a:pPr marL="285750" marR="0" lvl="0"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600" b="0" i="0" u="none" strike="noStrike" kern="1200" cap="none" spc="0" normalizeH="0" baseline="0" noProof="0" dirty="0" err="1">
                <a:ln>
                  <a:noFill/>
                </a:ln>
                <a:solidFill>
                  <a:srgbClr val="404140"/>
                </a:solidFill>
                <a:effectLst/>
                <a:uLnTx/>
                <a:uFillTx/>
                <a:latin typeface="Acherus Militant"/>
                <a:ea typeface="+mn-ea"/>
                <a:cs typeface="+mn-cs"/>
              </a:rPr>
              <a:t>KoaV</a:t>
            </a:r>
            <a:r>
              <a:rPr kumimoji="0" lang="de-DE" sz="1600" b="0" i="0" u="none" strike="noStrike" kern="1200" cap="none" spc="0" normalizeH="0" baseline="0" noProof="0" dirty="0">
                <a:ln>
                  <a:noFill/>
                </a:ln>
                <a:solidFill>
                  <a:srgbClr val="404140"/>
                </a:solidFill>
                <a:effectLst/>
                <a:uLnTx/>
                <a:uFillTx/>
                <a:latin typeface="Acherus Militant"/>
                <a:ea typeface="+mn-ea"/>
                <a:cs typeface="+mn-cs"/>
              </a:rPr>
              <a:t> 2025</a:t>
            </a:r>
          </a:p>
          <a:p>
            <a:pPr marL="742950" marR="0" lvl="1" indent="-285750" algn="l" defTabSz="914400" rtl="0" eaLnBrk="1" fontAlgn="auto" latinLnBrk="0" hangingPunct="1">
              <a:lnSpc>
                <a:spcPct val="100000"/>
              </a:lnSpc>
              <a:spcBef>
                <a:spcPts val="0"/>
              </a:spcBef>
              <a:spcAft>
                <a:spcPts val="0"/>
              </a:spcAft>
              <a:buClrTx/>
              <a:buSzTx/>
              <a:buFont typeface="Wingdings 3" panose="05040102010807070707" pitchFamily="18" charset="2"/>
              <a:buChar char="u"/>
              <a:tabLst/>
              <a:defRPr/>
            </a:pPr>
            <a:r>
              <a:rPr kumimoji="0" lang="de-DE" sz="1600" b="0" i="0" u="none" strike="noStrike" kern="1200" cap="none" spc="0" normalizeH="0" baseline="0" noProof="0" dirty="0">
                <a:ln>
                  <a:noFill/>
                </a:ln>
                <a:solidFill>
                  <a:srgbClr val="404140"/>
                </a:solidFill>
                <a:effectLst/>
                <a:uLnTx/>
                <a:uFillTx/>
                <a:latin typeface="Acherus Militant"/>
                <a:ea typeface="+mn-ea"/>
                <a:cs typeface="+mn-cs"/>
              </a:rPr>
              <a:t>20 GW Kapazitätsreserve durch Gaskraftwerke</a:t>
            </a:r>
          </a:p>
        </p:txBody>
      </p:sp>
      <p:pic>
        <p:nvPicPr>
          <p:cNvPr id="10" name="Grafik 9">
            <a:extLst>
              <a:ext uri="{FF2B5EF4-FFF2-40B4-BE49-F238E27FC236}">
                <a16:creationId xmlns:a16="http://schemas.microsoft.com/office/drawing/2014/main" id="{AA2320E2-9480-499A-5451-5FA7B525A0D7}"/>
              </a:ext>
            </a:extLst>
          </p:cNvPr>
          <p:cNvPicPr>
            <a:picLocks noChangeAspect="1"/>
          </p:cNvPicPr>
          <p:nvPr/>
        </p:nvPicPr>
        <p:blipFill>
          <a:blip r:embed="rId3"/>
          <a:stretch>
            <a:fillRect/>
          </a:stretch>
        </p:blipFill>
        <p:spPr>
          <a:xfrm>
            <a:off x="5416616" y="1559859"/>
            <a:ext cx="5745109" cy="3046023"/>
          </a:xfrm>
          <a:prstGeom prst="rect">
            <a:avLst/>
          </a:prstGeom>
        </p:spPr>
      </p:pic>
      <p:sp>
        <p:nvSpPr>
          <p:cNvPr id="8" name="Datumsplatzhalter 7">
            <a:extLst>
              <a:ext uri="{FF2B5EF4-FFF2-40B4-BE49-F238E27FC236}">
                <a16:creationId xmlns:a16="http://schemas.microsoft.com/office/drawing/2014/main" id="{3C99BDE1-B695-84EB-F410-D50FBA68BB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13.05.2025</a:t>
            </a:r>
          </a:p>
        </p:txBody>
      </p:sp>
      <p:sp>
        <p:nvSpPr>
          <p:cNvPr id="9" name="Fußzeilenplatzhalter 8">
            <a:extLst>
              <a:ext uri="{FF2B5EF4-FFF2-40B4-BE49-F238E27FC236}">
                <a16:creationId xmlns:a16="http://schemas.microsoft.com/office/drawing/2014/main" id="{41B11F55-3F1F-AEA7-B74A-AB379417E3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404140">
                    <a:tint val="75000"/>
                  </a:srgbClr>
                </a:solidFill>
                <a:effectLst/>
                <a:uLnTx/>
                <a:uFillTx/>
                <a:latin typeface="Acherus Militant"/>
                <a:ea typeface="+mn-ea"/>
                <a:cs typeface="+mn-cs"/>
              </a:rPr>
              <a:t>BeWirkSH – Digitaler Wärmeschnack</a:t>
            </a:r>
            <a:endParaRPr kumimoji="0" lang="de-DE" sz="1200" b="0" i="0" u="none" strike="noStrike" kern="1200" cap="none" spc="0" normalizeH="0" baseline="0" noProof="0" dirty="0">
              <a:ln>
                <a:noFill/>
              </a:ln>
              <a:solidFill>
                <a:srgbClr val="404140">
                  <a:tint val="75000"/>
                </a:srgbClr>
              </a:solidFill>
              <a:effectLst/>
              <a:uLnTx/>
              <a:uFillTx/>
              <a:latin typeface="Acherus Militant"/>
              <a:ea typeface="+mn-ea"/>
              <a:cs typeface="+mn-cs"/>
            </a:endParaRPr>
          </a:p>
        </p:txBody>
      </p:sp>
      <p:sp>
        <p:nvSpPr>
          <p:cNvPr id="4" name="Titel 9">
            <a:extLst>
              <a:ext uri="{FF2B5EF4-FFF2-40B4-BE49-F238E27FC236}">
                <a16:creationId xmlns:a16="http://schemas.microsoft.com/office/drawing/2014/main" id="{399C245B-DC2A-B5D2-CD57-C3362E5E88DF}"/>
              </a:ext>
            </a:extLst>
          </p:cNvPr>
          <p:cNvSpPr txBox="1">
            <a:spLocks/>
          </p:cNvSpPr>
          <p:nvPr/>
        </p:nvSpPr>
        <p:spPr>
          <a:xfrm>
            <a:off x="838200" y="365125"/>
            <a:ext cx="9780588" cy="942975"/>
          </a:xfrm>
          <a:prstGeom prst="roundRect">
            <a:avLst/>
          </a:prstGeom>
          <a:gradFill flip="none" rotWithShape="1">
            <a:gsLst>
              <a:gs pos="0">
                <a:srgbClr val="FDD000"/>
              </a:gs>
              <a:gs pos="50000">
                <a:srgbClr val="A3D20B"/>
              </a:gs>
              <a:gs pos="100000">
                <a:srgbClr val="008AC5"/>
              </a:gs>
            </a:gsLst>
            <a:lin ang="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108000" tIns="36000" rIns="91440" bIns="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000" b="1" i="0" u="none" strike="noStrike" kern="1200" cap="none" spc="0" normalizeH="0" baseline="0" noProof="0" dirty="0">
                <a:ln>
                  <a:noFill/>
                </a:ln>
                <a:solidFill>
                  <a:prstClr val="white"/>
                </a:solidFill>
                <a:effectLst/>
                <a:uLnTx/>
                <a:uFillTx/>
                <a:latin typeface="Acherus Militant"/>
                <a:ea typeface="+mn-ea"/>
                <a:cs typeface="+mn-cs"/>
              </a:rPr>
              <a:t>IV. Bioenergie im Kraftwerkssicherungsgesetz</a:t>
            </a:r>
            <a:endParaRPr kumimoji="0" lang="de-DE" sz="4000" b="1" i="0" u="none" strike="noStrike" kern="1200" cap="none" spc="0" normalizeH="0" baseline="0" noProof="0" dirty="0">
              <a:ln>
                <a:noFill/>
              </a:ln>
              <a:solidFill>
                <a:prstClr val="white"/>
              </a:solidFill>
              <a:effectLst/>
              <a:uLnTx/>
              <a:uFillTx/>
              <a:latin typeface="Acherus Militant 1" panose="02000505000000020004" pitchFamily="50" charset="0"/>
              <a:ea typeface="+mn-ea"/>
              <a:cs typeface="+mn-cs"/>
            </a:endParaRPr>
          </a:p>
        </p:txBody>
      </p:sp>
      <p:pic>
        <p:nvPicPr>
          <p:cNvPr id="2" name="Grafik 1">
            <a:extLst>
              <a:ext uri="{FF2B5EF4-FFF2-40B4-BE49-F238E27FC236}">
                <a16:creationId xmlns:a16="http://schemas.microsoft.com/office/drawing/2014/main" id="{E833E3FC-D195-F671-D813-0FC8EA489A6A}"/>
              </a:ext>
            </a:extLst>
          </p:cNvPr>
          <p:cNvPicPr>
            <a:picLocks noChangeAspect="1"/>
          </p:cNvPicPr>
          <p:nvPr/>
        </p:nvPicPr>
        <p:blipFill>
          <a:blip r:embed="rId4"/>
          <a:stretch>
            <a:fillRect/>
          </a:stretch>
        </p:blipFill>
        <p:spPr>
          <a:xfrm>
            <a:off x="11123434" y="5872107"/>
            <a:ext cx="1052168" cy="976930"/>
          </a:xfrm>
          <a:prstGeom prst="rect">
            <a:avLst/>
          </a:prstGeom>
        </p:spPr>
      </p:pic>
    </p:spTree>
    <p:extLst>
      <p:ext uri="{BB962C8B-B14F-4D97-AF65-F5344CB8AC3E}">
        <p14:creationId xmlns:p14="http://schemas.microsoft.com/office/powerpoint/2010/main" val="2579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build="p"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4071E1C-0454-F132-8BC8-97BD740A9E0C}"/>
              </a:ext>
            </a:extLst>
          </p:cNvPr>
          <p:cNvSpPr/>
          <p:nvPr/>
        </p:nvSpPr>
        <p:spPr>
          <a:xfrm>
            <a:off x="11391255" y="6238068"/>
            <a:ext cx="705172" cy="4262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6112AF49-5D78-CB17-B013-C3D7320D4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rafik 2" descr="Ein Bild, das Schrift, Logo, Text, Grafiken enthält.&#10;&#10;Automatisch generierte Beschreibung">
            <a:extLst>
              <a:ext uri="{FF2B5EF4-FFF2-40B4-BE49-F238E27FC236}">
                <a16:creationId xmlns:a16="http://schemas.microsoft.com/office/drawing/2014/main" id="{4E7B2942-CEDB-EBF9-9162-D71C97820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98900"/>
            <a:ext cx="2621823" cy="1893539"/>
          </a:xfrm>
          <a:prstGeom prst="rect">
            <a:avLst/>
          </a:prstGeom>
        </p:spPr>
      </p:pic>
    </p:spTree>
    <p:extLst>
      <p:ext uri="{BB962C8B-B14F-4D97-AF65-F5344CB8AC3E}">
        <p14:creationId xmlns:p14="http://schemas.microsoft.com/office/powerpoint/2010/main" val="170287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E4869F-794C-3535-09C1-B7300A177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6145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409500E-BD44-17F0-443E-14B5FE7E87DC}"/>
              </a:ext>
            </a:extLst>
          </p:cNvPr>
          <p:cNvPicPr>
            <a:picLocks noChangeAspect="1"/>
          </p:cNvPicPr>
          <p:nvPr/>
        </p:nvPicPr>
        <p:blipFill>
          <a:blip r:embed="rId2"/>
          <a:stretch>
            <a:fillRect/>
          </a:stretch>
        </p:blipFill>
        <p:spPr>
          <a:xfrm>
            <a:off x="2541431" y="627434"/>
            <a:ext cx="7109138" cy="5603132"/>
          </a:xfrm>
          <a:prstGeom prst="rect">
            <a:avLst/>
          </a:prstGeom>
        </p:spPr>
      </p:pic>
      <p:pic>
        <p:nvPicPr>
          <p:cNvPr id="5" name="Grafik 4">
            <a:extLst>
              <a:ext uri="{FF2B5EF4-FFF2-40B4-BE49-F238E27FC236}">
                <a16:creationId xmlns:a16="http://schemas.microsoft.com/office/drawing/2014/main" id="{F4645159-64EC-6C08-F76E-D9D8A401BC09}"/>
              </a:ext>
            </a:extLst>
          </p:cNvPr>
          <p:cNvPicPr>
            <a:picLocks noChangeAspect="1"/>
          </p:cNvPicPr>
          <p:nvPr/>
        </p:nvPicPr>
        <p:blipFill>
          <a:blip r:embed="rId2"/>
          <a:stretch>
            <a:fillRect/>
          </a:stretch>
        </p:blipFill>
        <p:spPr>
          <a:xfrm>
            <a:off x="2541431" y="627434"/>
            <a:ext cx="7109138" cy="5603132"/>
          </a:xfrm>
          <a:prstGeom prst="rect">
            <a:avLst/>
          </a:prstGeom>
        </p:spPr>
      </p:pic>
      <p:pic>
        <p:nvPicPr>
          <p:cNvPr id="8" name="Grafik 7">
            <a:extLst>
              <a:ext uri="{FF2B5EF4-FFF2-40B4-BE49-F238E27FC236}">
                <a16:creationId xmlns:a16="http://schemas.microsoft.com/office/drawing/2014/main" id="{ABF91669-2BE5-7953-6008-B351EA4B2834}"/>
              </a:ext>
            </a:extLst>
          </p:cNvPr>
          <p:cNvPicPr>
            <a:picLocks noChangeAspect="1"/>
          </p:cNvPicPr>
          <p:nvPr/>
        </p:nvPicPr>
        <p:blipFill>
          <a:blip r:embed="rId2"/>
          <a:stretch>
            <a:fillRect/>
          </a:stretch>
        </p:blipFill>
        <p:spPr>
          <a:xfrm>
            <a:off x="1965530" y="224168"/>
            <a:ext cx="8226219" cy="6425618"/>
          </a:xfrm>
          <a:prstGeom prst="rect">
            <a:avLst/>
          </a:prstGeom>
        </p:spPr>
      </p:pic>
    </p:spTree>
    <p:extLst>
      <p:ext uri="{BB962C8B-B14F-4D97-AF65-F5344CB8AC3E}">
        <p14:creationId xmlns:p14="http://schemas.microsoft.com/office/powerpoint/2010/main" val="44554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98684-0299-BF2D-82A7-7CABAB3B4E4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8578BD8-BF05-89B7-32E1-DF50286DE80A}"/>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F0AD2679-E989-0EFB-8AC7-0C02D02474A2}"/>
              </a:ext>
            </a:extLst>
          </p:cNvPr>
          <p:cNvPicPr>
            <a:picLocks noChangeAspect="1"/>
          </p:cNvPicPr>
          <p:nvPr/>
        </p:nvPicPr>
        <p:blipFill>
          <a:blip r:embed="rId2"/>
          <a:stretch>
            <a:fillRect/>
          </a:stretch>
        </p:blipFill>
        <p:spPr>
          <a:xfrm>
            <a:off x="0" y="-3293"/>
            <a:ext cx="12192000" cy="7194785"/>
          </a:xfrm>
          <a:prstGeom prst="rect">
            <a:avLst/>
          </a:prstGeom>
        </p:spPr>
      </p:pic>
      <p:sp>
        <p:nvSpPr>
          <p:cNvPr id="6" name="Ellipse 5">
            <a:extLst>
              <a:ext uri="{FF2B5EF4-FFF2-40B4-BE49-F238E27FC236}">
                <a16:creationId xmlns:a16="http://schemas.microsoft.com/office/drawing/2014/main" id="{4EECA8F8-E806-E1C6-829F-2F6608E44031}"/>
              </a:ext>
            </a:extLst>
          </p:cNvPr>
          <p:cNvSpPr/>
          <p:nvPr/>
        </p:nvSpPr>
        <p:spPr>
          <a:xfrm>
            <a:off x="288133" y="3656811"/>
            <a:ext cx="3217862" cy="172195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500" b="1" dirty="0"/>
              <a:t>Zu teuer </a:t>
            </a:r>
            <a:r>
              <a:rPr lang="de-DE" dirty="0"/>
              <a:t>!</a:t>
            </a:r>
          </a:p>
        </p:txBody>
      </p:sp>
      <p:sp>
        <p:nvSpPr>
          <p:cNvPr id="7" name="Ellipse 6">
            <a:extLst>
              <a:ext uri="{FF2B5EF4-FFF2-40B4-BE49-F238E27FC236}">
                <a16:creationId xmlns:a16="http://schemas.microsoft.com/office/drawing/2014/main" id="{44D94352-61FD-97FF-0E79-C73F1170E0E4}"/>
              </a:ext>
            </a:extLst>
          </p:cNvPr>
          <p:cNvSpPr/>
          <p:nvPr/>
        </p:nvSpPr>
        <p:spPr>
          <a:xfrm>
            <a:off x="8108950" y="3566039"/>
            <a:ext cx="3217862" cy="172195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500" b="1" dirty="0"/>
              <a:t>Kaum Mehrerlös!</a:t>
            </a:r>
            <a:endParaRPr lang="de-DE" dirty="0"/>
          </a:p>
        </p:txBody>
      </p:sp>
      <p:sp>
        <p:nvSpPr>
          <p:cNvPr id="9" name="Rechteck 8">
            <a:extLst>
              <a:ext uri="{FF2B5EF4-FFF2-40B4-BE49-F238E27FC236}">
                <a16:creationId xmlns:a16="http://schemas.microsoft.com/office/drawing/2014/main" id="{A1B8F371-6FB8-7330-A382-AD24CE50F9B6}"/>
              </a:ext>
            </a:extLst>
          </p:cNvPr>
          <p:cNvSpPr/>
          <p:nvPr/>
        </p:nvSpPr>
        <p:spPr>
          <a:xfrm rot="19594787">
            <a:off x="-68059" y="3912666"/>
            <a:ext cx="4216400" cy="10287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500" dirty="0" err="1"/>
              <a:t>Flexzuschlag</a:t>
            </a:r>
            <a:r>
              <a:rPr lang="de-DE" sz="2500" dirty="0"/>
              <a:t> 40 €/KW</a:t>
            </a:r>
          </a:p>
        </p:txBody>
      </p:sp>
      <p:sp>
        <p:nvSpPr>
          <p:cNvPr id="10" name="Rechteck 9">
            <a:extLst>
              <a:ext uri="{FF2B5EF4-FFF2-40B4-BE49-F238E27FC236}">
                <a16:creationId xmlns:a16="http://schemas.microsoft.com/office/drawing/2014/main" id="{91ADBC7D-B6C8-3647-0AB0-8024866515CE}"/>
              </a:ext>
            </a:extLst>
          </p:cNvPr>
          <p:cNvSpPr/>
          <p:nvPr/>
        </p:nvSpPr>
        <p:spPr>
          <a:xfrm rot="19594787">
            <a:off x="7609682" y="4019524"/>
            <a:ext cx="4216400" cy="10287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500" dirty="0"/>
              <a:t>1,5 Cent/KWh MME</a:t>
            </a:r>
          </a:p>
        </p:txBody>
      </p:sp>
      <p:sp>
        <p:nvSpPr>
          <p:cNvPr id="11" name="Rechteck 10">
            <a:extLst>
              <a:ext uri="{FF2B5EF4-FFF2-40B4-BE49-F238E27FC236}">
                <a16:creationId xmlns:a16="http://schemas.microsoft.com/office/drawing/2014/main" id="{8F8AABBC-A954-2A38-A834-13A7732EAC94}"/>
              </a:ext>
            </a:extLst>
          </p:cNvPr>
          <p:cNvSpPr/>
          <p:nvPr/>
        </p:nvSpPr>
        <p:spPr>
          <a:xfrm>
            <a:off x="10820400" y="952499"/>
            <a:ext cx="1244600" cy="6175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t>2019</a:t>
            </a:r>
          </a:p>
        </p:txBody>
      </p:sp>
    </p:spTree>
    <p:extLst>
      <p:ext uri="{BB962C8B-B14F-4D97-AF65-F5344CB8AC3E}">
        <p14:creationId xmlns:p14="http://schemas.microsoft.com/office/powerpoint/2010/main" val="201839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8096" cy="6864096"/>
          </a:xfrm>
          <a:prstGeom prst="rect">
            <a:avLst/>
          </a:prstGeom>
        </p:spPr>
      </p:pic>
      <p:sp>
        <p:nvSpPr>
          <p:cNvPr id="2" name="Titel 1"/>
          <p:cNvSpPr>
            <a:spLocks noGrp="1"/>
          </p:cNvSpPr>
          <p:nvPr>
            <p:ph type="title"/>
          </p:nvPr>
        </p:nvSpPr>
        <p:spPr/>
        <p:txBody>
          <a:bodyPr/>
          <a:lstStyle/>
          <a:p>
            <a:r>
              <a:rPr lang="de-DE" dirty="0">
                <a:solidFill>
                  <a:schemeClr val="bg1"/>
                </a:solidFill>
              </a:rPr>
              <a:t>AGENDA</a:t>
            </a:r>
            <a:endParaRPr lang="de-DE">
              <a:solidFill>
                <a:schemeClr val="bg1"/>
              </a:solidFill>
            </a:endParaRPr>
          </a:p>
        </p:txBody>
      </p:sp>
      <p:sp>
        <p:nvSpPr>
          <p:cNvPr id="4" name="Textfeld 3"/>
          <p:cNvSpPr txBox="1"/>
          <p:nvPr/>
        </p:nvSpPr>
        <p:spPr>
          <a:xfrm>
            <a:off x="7558225" y="3693997"/>
            <a:ext cx="4373217" cy="3170099"/>
          </a:xfrm>
          <a:prstGeom prst="rect">
            <a:avLst/>
          </a:prstGeom>
          <a:noFill/>
        </p:spPr>
        <p:txBody>
          <a:bodyPr wrap="square" rtlCol="0" anchor="b" anchorCtr="0">
            <a:spAutoFit/>
          </a:bodyPr>
          <a:lstStyle/>
          <a:p>
            <a:pPr algn="r"/>
            <a:r>
              <a:rPr lang="de-DE" sz="20000" b="1" dirty="0">
                <a:solidFill>
                  <a:schemeClr val="bg1"/>
                </a:solidFill>
                <a:latin typeface="Helvetica" charset="0"/>
                <a:ea typeface="Helvetica" charset="0"/>
                <a:cs typeface="Helvetica" charset="0"/>
              </a:rPr>
              <a:t>1.</a:t>
            </a:r>
          </a:p>
        </p:txBody>
      </p:sp>
      <p:sp>
        <p:nvSpPr>
          <p:cNvPr id="7" name="Inhaltsplatzhalter 2"/>
          <p:cNvSpPr>
            <a:spLocks noGrp="1"/>
          </p:cNvSpPr>
          <p:nvPr>
            <p:ph idx="1"/>
          </p:nvPr>
        </p:nvSpPr>
        <p:spPr>
          <a:xfrm>
            <a:off x="865188" y="2386013"/>
            <a:ext cx="7493000" cy="3298825"/>
          </a:xfrm>
        </p:spPr>
        <p:txBody>
          <a:bodyPr/>
          <a:lstStyle/>
          <a:p>
            <a:pPr marL="0" indent="0">
              <a:buClr>
                <a:schemeClr val="bg1"/>
              </a:buClr>
              <a:buSzPct val="100000"/>
              <a:buNone/>
            </a:pPr>
            <a:r>
              <a:rPr lang="de-DE" b="1" dirty="0">
                <a:solidFill>
                  <a:schemeClr val="bg1"/>
                </a:solidFill>
              </a:rPr>
              <a:t>1. …</a:t>
            </a:r>
          </a:p>
          <a:p>
            <a:pPr marL="0" indent="0">
              <a:buClr>
                <a:schemeClr val="bg1"/>
              </a:buClr>
              <a:buSzPct val="100000"/>
              <a:buNone/>
            </a:pPr>
            <a:r>
              <a:rPr lang="de-DE" b="1" dirty="0">
                <a:solidFill>
                  <a:srgbClr val="50C9EE"/>
                </a:solidFill>
              </a:rPr>
              <a:t>2. …</a:t>
            </a:r>
          </a:p>
          <a:p>
            <a:pPr marL="0" indent="0">
              <a:buClr>
                <a:schemeClr val="bg1"/>
              </a:buClr>
              <a:buSzPct val="100000"/>
              <a:buNone/>
            </a:pPr>
            <a:r>
              <a:rPr lang="de-DE" b="1" dirty="0">
                <a:solidFill>
                  <a:srgbClr val="50C9EE"/>
                </a:solidFill>
              </a:rPr>
              <a:t>3. …</a:t>
            </a:r>
          </a:p>
          <a:p>
            <a:pPr marL="0" indent="0">
              <a:buClr>
                <a:schemeClr val="bg1"/>
              </a:buClr>
              <a:buSzPct val="100000"/>
              <a:buNone/>
            </a:pPr>
            <a:r>
              <a:rPr lang="de-DE" b="1" dirty="0">
                <a:solidFill>
                  <a:srgbClr val="50C9EE"/>
                </a:solidFill>
              </a:rPr>
              <a:t>4. …</a:t>
            </a:r>
          </a:p>
          <a:p>
            <a:pPr marL="0" indent="0">
              <a:buClr>
                <a:schemeClr val="bg1"/>
              </a:buClr>
              <a:buSzPct val="100000"/>
              <a:buNone/>
            </a:pPr>
            <a:r>
              <a:rPr lang="de-DE" b="1" dirty="0">
                <a:solidFill>
                  <a:srgbClr val="50C9EE"/>
                </a:solidFill>
              </a:rPr>
              <a:t>5. …</a:t>
            </a:r>
          </a:p>
        </p:txBody>
      </p:sp>
    </p:spTree>
    <p:extLst>
      <p:ext uri="{BB962C8B-B14F-4D97-AF65-F5344CB8AC3E}">
        <p14:creationId xmlns:p14="http://schemas.microsoft.com/office/powerpoint/2010/main" val="438411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p:cNvSpPr txBox="1"/>
          <p:nvPr/>
        </p:nvSpPr>
        <p:spPr>
          <a:xfrm>
            <a:off x="7558225" y="3693997"/>
            <a:ext cx="4373217" cy="3170099"/>
          </a:xfrm>
          <a:prstGeom prst="rect">
            <a:avLst/>
          </a:prstGeom>
          <a:noFill/>
        </p:spPr>
        <p:txBody>
          <a:bodyPr wrap="square" rtlCol="0" anchor="b" anchorCtr="0">
            <a:spAutoFit/>
          </a:bodyPr>
          <a:lstStyle/>
          <a:p>
            <a:pPr algn="r"/>
            <a:r>
              <a:rPr lang="de-DE" sz="20000" b="1" dirty="0">
                <a:solidFill>
                  <a:srgbClr val="00B6ED">
                    <a:alpha val="10000"/>
                  </a:srgbClr>
                </a:solidFill>
                <a:latin typeface="Helvetica" charset="0"/>
                <a:ea typeface="Helvetica" charset="0"/>
                <a:cs typeface="Helvetica" charset="0"/>
              </a:rPr>
              <a:t>1.</a:t>
            </a:r>
          </a:p>
        </p:txBody>
      </p:sp>
      <p:sp>
        <p:nvSpPr>
          <p:cNvPr id="2" name="Titel 1"/>
          <p:cNvSpPr>
            <a:spLocks noGrp="1"/>
          </p:cNvSpPr>
          <p:nvPr>
            <p:ph type="title"/>
          </p:nvPr>
        </p:nvSpPr>
        <p:spPr/>
        <p:txBody>
          <a:bodyPr>
            <a:normAutofit/>
          </a:bodyPr>
          <a:lstStyle/>
          <a:p>
            <a:r>
              <a:rPr lang="de-DE" dirty="0"/>
              <a:t>Überschrift 1</a:t>
            </a:r>
            <a:br>
              <a:rPr lang="de-DE" dirty="0"/>
            </a:br>
            <a:r>
              <a:rPr lang="de-DE" sz="2600" b="0" spc="40" dirty="0">
                <a:solidFill>
                  <a:srgbClr val="00B6ED"/>
                </a:solidFill>
              </a:rPr>
              <a:t>Überschrift 2</a:t>
            </a:r>
          </a:p>
        </p:txBody>
      </p:sp>
      <p:sp>
        <p:nvSpPr>
          <p:cNvPr id="3" name="Inhaltsplatzhalter 2"/>
          <p:cNvSpPr>
            <a:spLocks noGrp="1"/>
          </p:cNvSpPr>
          <p:nvPr>
            <p:ph idx="1"/>
          </p:nvPr>
        </p:nvSpPr>
        <p:spPr/>
        <p:txBody>
          <a:bodyPr>
            <a:normAutofit/>
          </a:bodyPr>
          <a:lstStyle/>
          <a:p>
            <a:r>
              <a:rPr lang="de-DE" dirty="0"/>
              <a:t>…</a:t>
            </a:r>
          </a:p>
          <a:p>
            <a:r>
              <a:rPr lang="de-DE" dirty="0"/>
              <a:t>….</a:t>
            </a:r>
          </a:p>
          <a:p>
            <a:r>
              <a:rPr lang="de-DE" dirty="0"/>
              <a:t>…</a:t>
            </a:r>
          </a:p>
          <a:p>
            <a:r>
              <a:rPr lang="de-DE" dirty="0"/>
              <a:t>…</a:t>
            </a:r>
          </a:p>
          <a:p>
            <a:r>
              <a:rPr lang="de-DE" dirty="0"/>
              <a:t>…</a:t>
            </a:r>
          </a:p>
          <a:p>
            <a:r>
              <a:rPr lang="de-DE" dirty="0"/>
              <a:t>…</a:t>
            </a:r>
          </a:p>
        </p:txBody>
      </p:sp>
    </p:spTree>
    <p:custDataLst>
      <p:tags r:id="rId1"/>
    </p:custDataLst>
    <p:extLst>
      <p:ext uri="{BB962C8B-B14F-4D97-AF65-F5344CB8AC3E}">
        <p14:creationId xmlns:p14="http://schemas.microsoft.com/office/powerpoint/2010/main" val="181987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8096" cy="6864096"/>
          </a:xfrm>
          <a:prstGeom prst="rect">
            <a:avLst/>
          </a:prstGeom>
        </p:spPr>
      </p:pic>
      <p:sp>
        <p:nvSpPr>
          <p:cNvPr id="2" name="Titel 1"/>
          <p:cNvSpPr>
            <a:spLocks noGrp="1"/>
          </p:cNvSpPr>
          <p:nvPr>
            <p:ph type="title"/>
          </p:nvPr>
        </p:nvSpPr>
        <p:spPr/>
        <p:txBody>
          <a:bodyPr/>
          <a:lstStyle/>
          <a:p>
            <a:r>
              <a:rPr lang="de-DE" dirty="0">
                <a:solidFill>
                  <a:schemeClr val="bg1"/>
                </a:solidFill>
              </a:rPr>
              <a:t>AGENDA</a:t>
            </a:r>
            <a:endParaRPr lang="de-DE">
              <a:solidFill>
                <a:schemeClr val="bg1"/>
              </a:solidFill>
            </a:endParaRPr>
          </a:p>
        </p:txBody>
      </p:sp>
      <p:sp>
        <p:nvSpPr>
          <p:cNvPr id="3" name="Inhaltsplatzhalter 2"/>
          <p:cNvSpPr>
            <a:spLocks noGrp="1"/>
          </p:cNvSpPr>
          <p:nvPr>
            <p:ph idx="1"/>
          </p:nvPr>
        </p:nvSpPr>
        <p:spPr/>
        <p:txBody>
          <a:bodyPr/>
          <a:lstStyle/>
          <a:p>
            <a:pPr marL="0" indent="0">
              <a:buClr>
                <a:schemeClr val="bg1"/>
              </a:buClr>
              <a:buSzPct val="100000"/>
              <a:buNone/>
            </a:pPr>
            <a:r>
              <a:rPr lang="de-DE" b="1" dirty="0">
                <a:solidFill>
                  <a:schemeClr val="bg1"/>
                </a:solidFill>
              </a:rPr>
              <a:t>1. …</a:t>
            </a:r>
          </a:p>
          <a:p>
            <a:pPr marL="0" indent="0">
              <a:buClr>
                <a:schemeClr val="bg1"/>
              </a:buClr>
              <a:buSzPct val="100000"/>
              <a:buNone/>
            </a:pPr>
            <a:r>
              <a:rPr lang="de-DE" b="1" dirty="0">
                <a:solidFill>
                  <a:schemeClr val="bg1"/>
                </a:solidFill>
              </a:rPr>
              <a:t>2. ….</a:t>
            </a:r>
          </a:p>
          <a:p>
            <a:pPr marL="0" indent="0">
              <a:buClr>
                <a:schemeClr val="bg1"/>
              </a:buClr>
              <a:buSzPct val="100000"/>
              <a:buNone/>
            </a:pPr>
            <a:r>
              <a:rPr lang="de-DE" b="1" dirty="0">
                <a:solidFill>
                  <a:schemeClr val="bg1"/>
                </a:solidFill>
              </a:rPr>
              <a:t>3. …</a:t>
            </a:r>
          </a:p>
          <a:p>
            <a:pPr marL="0" indent="0">
              <a:buClr>
                <a:schemeClr val="bg1"/>
              </a:buClr>
              <a:buSzPct val="100000"/>
              <a:buNone/>
            </a:pPr>
            <a:r>
              <a:rPr lang="de-DE" b="1" dirty="0">
                <a:solidFill>
                  <a:schemeClr val="bg1"/>
                </a:solidFill>
              </a:rPr>
              <a:t>4. ….</a:t>
            </a:r>
          </a:p>
          <a:p>
            <a:pPr marL="0" indent="0">
              <a:buClr>
                <a:schemeClr val="bg1"/>
              </a:buClr>
              <a:buSzPct val="100000"/>
              <a:buNone/>
            </a:pPr>
            <a:r>
              <a:rPr lang="de-DE" b="1" dirty="0">
                <a:solidFill>
                  <a:schemeClr val="bg1"/>
                </a:solidFill>
              </a:rPr>
              <a:t>5. …</a:t>
            </a:r>
          </a:p>
        </p:txBody>
      </p:sp>
    </p:spTree>
    <p:extLst>
      <p:ext uri="{BB962C8B-B14F-4D97-AF65-F5344CB8AC3E}">
        <p14:creationId xmlns:p14="http://schemas.microsoft.com/office/powerpoint/2010/main" val="1998428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feld 7"/>
          <p:cNvSpPr txBox="1"/>
          <p:nvPr/>
        </p:nvSpPr>
        <p:spPr>
          <a:xfrm>
            <a:off x="7558225" y="3693997"/>
            <a:ext cx="4373217" cy="3170099"/>
          </a:xfrm>
          <a:prstGeom prst="rect">
            <a:avLst/>
          </a:prstGeom>
          <a:noFill/>
        </p:spPr>
        <p:txBody>
          <a:bodyPr wrap="square" rtlCol="0" anchor="b" anchorCtr="0">
            <a:spAutoFit/>
          </a:bodyPr>
          <a:lstStyle/>
          <a:p>
            <a:pPr algn="r"/>
            <a:r>
              <a:rPr lang="de-DE" sz="20000" b="1" dirty="0">
                <a:solidFill>
                  <a:srgbClr val="00B6ED">
                    <a:alpha val="10000"/>
                  </a:srgbClr>
                </a:solidFill>
                <a:latin typeface="Helvetica" charset="0"/>
                <a:ea typeface="Helvetica" charset="0"/>
                <a:cs typeface="Helvetica" charset="0"/>
              </a:rPr>
              <a:t>1.</a:t>
            </a:r>
          </a:p>
        </p:txBody>
      </p:sp>
      <p:sp>
        <p:nvSpPr>
          <p:cNvPr id="2" name="Titel 1"/>
          <p:cNvSpPr>
            <a:spLocks noGrp="1"/>
          </p:cNvSpPr>
          <p:nvPr>
            <p:ph type="title"/>
          </p:nvPr>
        </p:nvSpPr>
        <p:spPr/>
        <p:txBody>
          <a:bodyPr>
            <a:normAutofit/>
          </a:bodyPr>
          <a:lstStyle/>
          <a:p>
            <a:r>
              <a:rPr lang="de-DE" dirty="0"/>
              <a:t>Überschrift 1</a:t>
            </a:r>
            <a:br>
              <a:rPr lang="de-DE" dirty="0"/>
            </a:br>
            <a:r>
              <a:rPr lang="de-DE" sz="2600" b="0" spc="40" dirty="0">
                <a:solidFill>
                  <a:srgbClr val="00B6ED"/>
                </a:solidFill>
              </a:rPr>
              <a:t>Überschrift 2</a:t>
            </a:r>
          </a:p>
        </p:txBody>
      </p:sp>
      <p:sp>
        <p:nvSpPr>
          <p:cNvPr id="3" name="Inhaltsplatzhalter 2"/>
          <p:cNvSpPr>
            <a:spLocks noGrp="1"/>
          </p:cNvSpPr>
          <p:nvPr>
            <p:ph idx="1"/>
          </p:nvPr>
        </p:nvSpPr>
        <p:spPr/>
        <p:txBody>
          <a:bodyPr>
            <a:normAutofit/>
          </a:bodyPr>
          <a:lstStyle/>
          <a:p>
            <a:r>
              <a:rPr lang="de-DE" dirty="0"/>
              <a:t>…</a:t>
            </a:r>
          </a:p>
          <a:p>
            <a:r>
              <a:rPr lang="de-DE" dirty="0"/>
              <a:t>….</a:t>
            </a:r>
          </a:p>
          <a:p>
            <a:r>
              <a:rPr lang="de-DE" dirty="0"/>
              <a:t>…</a:t>
            </a:r>
          </a:p>
          <a:p>
            <a:r>
              <a:rPr lang="de-DE" dirty="0"/>
              <a:t>…</a:t>
            </a:r>
          </a:p>
          <a:p>
            <a:r>
              <a:rPr lang="de-DE" dirty="0"/>
              <a:t>…</a:t>
            </a:r>
          </a:p>
          <a:p>
            <a:r>
              <a:rPr lang="de-DE" dirty="0"/>
              <a:t>…</a:t>
            </a:r>
          </a:p>
        </p:txBody>
      </p:sp>
    </p:spTree>
    <p:custDataLst>
      <p:tags r:id="rId1"/>
    </p:custDataLst>
    <p:extLst>
      <p:ext uri="{BB962C8B-B14F-4D97-AF65-F5344CB8AC3E}">
        <p14:creationId xmlns:p14="http://schemas.microsoft.com/office/powerpoint/2010/main" val="130117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Titel</a:t>
            </a:r>
          </a:p>
        </p:txBody>
      </p:sp>
      <p:sp>
        <p:nvSpPr>
          <p:cNvPr id="3" name="Untertitel 2"/>
          <p:cNvSpPr>
            <a:spLocks noGrp="1"/>
          </p:cNvSpPr>
          <p:nvPr>
            <p:ph type="subTitle" idx="1"/>
          </p:nvPr>
        </p:nvSpPr>
        <p:spPr/>
        <p:txBody>
          <a:bodyPr/>
          <a:lstStyle/>
          <a:p>
            <a:r>
              <a:rPr lang="de-DE" dirty="0"/>
              <a:t>Zusatzinformationen</a:t>
            </a:r>
          </a:p>
        </p:txBody>
      </p:sp>
    </p:spTree>
    <p:extLst>
      <p:ext uri="{BB962C8B-B14F-4D97-AF65-F5344CB8AC3E}">
        <p14:creationId xmlns:p14="http://schemas.microsoft.com/office/powerpoint/2010/main" val="191860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6738" y="1043265"/>
            <a:ext cx="8033798" cy="1063832"/>
          </a:xfrm>
        </p:spPr>
        <p:txBody>
          <a:bodyPr>
            <a:normAutofit/>
          </a:bodyPr>
          <a:lstStyle/>
          <a:p>
            <a:r>
              <a:rPr lang="de-DE" dirty="0"/>
              <a:t>Praxisbeispiele</a:t>
            </a:r>
            <a:br>
              <a:rPr lang="de-DE" dirty="0"/>
            </a:br>
            <a:r>
              <a:rPr lang="de-DE" dirty="0">
                <a:solidFill>
                  <a:srgbClr val="50C9EE"/>
                </a:solidFill>
              </a:rPr>
              <a:t>Aus einer Hand für optimale Umsetzung</a:t>
            </a:r>
            <a:endParaRPr lang="de-DE" dirty="0"/>
          </a:p>
        </p:txBody>
      </p:sp>
      <p:sp>
        <p:nvSpPr>
          <p:cNvPr id="3" name="Inhaltsplatzhalter 2"/>
          <p:cNvSpPr>
            <a:spLocks noGrp="1"/>
          </p:cNvSpPr>
          <p:nvPr>
            <p:ph idx="1"/>
          </p:nvPr>
        </p:nvSpPr>
        <p:spPr/>
        <p:txBody>
          <a:bodyPr/>
          <a:lstStyle/>
          <a:p>
            <a:r>
              <a:rPr lang="de-DE" dirty="0"/>
              <a:t>Langwedel: 400 kW + 1.500 kW + WPS + 18.000 m³</a:t>
            </a:r>
          </a:p>
          <a:p>
            <a:r>
              <a:rPr lang="de-DE" dirty="0"/>
              <a:t>Sterup: 800 kW + 2*1.500 kW + WPS + 25.000 m³</a:t>
            </a:r>
          </a:p>
        </p:txBody>
      </p:sp>
      <p:pic>
        <p:nvPicPr>
          <p:cNvPr id="1027" name="Picture 3" descr="DJI_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3360438"/>
            <a:ext cx="4450990" cy="250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488981" y="5865962"/>
            <a:ext cx="1012016" cy="276999"/>
          </a:xfrm>
          <a:prstGeom prst="rect">
            <a:avLst/>
          </a:prstGeom>
          <a:noFill/>
        </p:spPr>
        <p:txBody>
          <a:bodyPr wrap="square" rtlCol="0">
            <a:spAutoFit/>
          </a:bodyPr>
          <a:lstStyle/>
          <a:p>
            <a:r>
              <a:rPr lang="de-DE" sz="1200" dirty="0"/>
              <a:t>Langwedel</a:t>
            </a:r>
          </a:p>
        </p:txBody>
      </p:sp>
      <p:pic>
        <p:nvPicPr>
          <p:cNvPr id="6" name="Grafik 5"/>
          <p:cNvPicPr>
            <a:picLocks noChangeAspect="1"/>
          </p:cNvPicPr>
          <p:nvPr/>
        </p:nvPicPr>
        <p:blipFill>
          <a:blip r:embed="rId3"/>
          <a:stretch>
            <a:fillRect/>
          </a:stretch>
        </p:blipFill>
        <p:spPr>
          <a:xfrm>
            <a:off x="5477773" y="3346099"/>
            <a:ext cx="5411600" cy="2519863"/>
          </a:xfrm>
          <a:prstGeom prst="rect">
            <a:avLst/>
          </a:prstGeom>
        </p:spPr>
      </p:pic>
      <p:sp>
        <p:nvSpPr>
          <p:cNvPr id="7" name="Textfeld 6"/>
          <p:cNvSpPr txBox="1"/>
          <p:nvPr/>
        </p:nvSpPr>
        <p:spPr>
          <a:xfrm>
            <a:off x="5477773" y="5865961"/>
            <a:ext cx="1061050" cy="276999"/>
          </a:xfrm>
          <a:prstGeom prst="rect">
            <a:avLst/>
          </a:prstGeom>
          <a:noFill/>
        </p:spPr>
        <p:txBody>
          <a:bodyPr wrap="square" rtlCol="0">
            <a:spAutoFit/>
          </a:bodyPr>
          <a:lstStyle/>
          <a:p>
            <a:r>
              <a:rPr lang="de-DE" sz="1200" dirty="0"/>
              <a:t>Sterup</a:t>
            </a:r>
          </a:p>
        </p:txBody>
      </p:sp>
      <p:sp>
        <p:nvSpPr>
          <p:cNvPr id="4" name="Rechteck 3">
            <a:extLst>
              <a:ext uri="{FF2B5EF4-FFF2-40B4-BE49-F238E27FC236}">
                <a16:creationId xmlns:a16="http://schemas.microsoft.com/office/drawing/2014/main" id="{26E893BD-25DE-BB1C-DD0A-55C99A2FDDB2}"/>
              </a:ext>
            </a:extLst>
          </p:cNvPr>
          <p:cNvSpPr/>
          <p:nvPr/>
        </p:nvSpPr>
        <p:spPr>
          <a:xfrm rot="1134376">
            <a:off x="8627413" y="1758399"/>
            <a:ext cx="2493784" cy="1063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b="1" dirty="0"/>
              <a:t>2017</a:t>
            </a:r>
          </a:p>
        </p:txBody>
      </p:sp>
    </p:spTree>
    <p:extLst>
      <p:ext uri="{BB962C8B-B14F-4D97-AF65-F5344CB8AC3E}">
        <p14:creationId xmlns:p14="http://schemas.microsoft.com/office/powerpoint/2010/main" val="419592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Politische Kommunikation</a:t>
            </a:r>
            <a:br>
              <a:rPr lang="de-DE"/>
            </a:br>
            <a:endParaRPr lang="de-DE" dirty="0"/>
          </a:p>
        </p:txBody>
      </p:sp>
      <p:sp>
        <p:nvSpPr>
          <p:cNvPr id="3" name="Inhaltsplatzhalter 2"/>
          <p:cNvSpPr>
            <a:spLocks noGrp="1"/>
          </p:cNvSpPr>
          <p:nvPr>
            <p:ph idx="1"/>
          </p:nvPr>
        </p:nvSpPr>
        <p:spPr/>
        <p:txBody>
          <a:bodyPr/>
          <a:lstStyle/>
          <a:p>
            <a:r>
              <a:rPr lang="de-DE" dirty="0"/>
              <a:t>Voll flexible Biomasseanlagen funktionieren</a:t>
            </a:r>
          </a:p>
          <a:p>
            <a:r>
              <a:rPr lang="de-DE" dirty="0"/>
              <a:t>Speicherfunktion der Biomasse wird nach wie vor unterschätzt</a:t>
            </a:r>
          </a:p>
          <a:p>
            <a:r>
              <a:rPr lang="de-DE" dirty="0"/>
              <a:t>Beispiel Küstenkraftwerk K.I.E.L. mit 200MW aus Erdgas</a:t>
            </a:r>
          </a:p>
          <a:p>
            <a:pPr lvl="1"/>
            <a:r>
              <a:rPr lang="de-DE" dirty="0"/>
              <a:t>Biogas macht das gleiche im Land verteilt (=dezentral), aber 100% regenerativ</a:t>
            </a:r>
          </a:p>
          <a:p>
            <a:pPr lvl="1"/>
            <a:r>
              <a:rPr lang="de-DE" dirty="0"/>
              <a:t>Biomasse ist im Bereich &gt; 24h und &lt; 1 Woche eine der günstigsten Speichermöglichkeiten</a:t>
            </a:r>
          </a:p>
        </p:txBody>
      </p:sp>
      <p:sp>
        <p:nvSpPr>
          <p:cNvPr id="4" name="Rechteck 3">
            <a:extLst>
              <a:ext uri="{FF2B5EF4-FFF2-40B4-BE49-F238E27FC236}">
                <a16:creationId xmlns:a16="http://schemas.microsoft.com/office/drawing/2014/main" id="{4A93B2F3-15C4-C990-E38F-44966FC0CD66}"/>
              </a:ext>
            </a:extLst>
          </p:cNvPr>
          <p:cNvSpPr/>
          <p:nvPr/>
        </p:nvSpPr>
        <p:spPr>
          <a:xfrm rot="1134376">
            <a:off x="8627413" y="1758399"/>
            <a:ext cx="2493784" cy="1063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b="1" dirty="0"/>
              <a:t>2019</a:t>
            </a:r>
          </a:p>
        </p:txBody>
      </p:sp>
    </p:spTree>
    <p:extLst>
      <p:ext uri="{BB962C8B-B14F-4D97-AF65-F5344CB8AC3E}">
        <p14:creationId xmlns:p14="http://schemas.microsoft.com/office/powerpoint/2010/main" val="183277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Fazit</a:t>
            </a:r>
          </a:p>
        </p:txBody>
      </p:sp>
      <p:sp>
        <p:nvSpPr>
          <p:cNvPr id="3" name="Inhaltsplatzhalter 2"/>
          <p:cNvSpPr>
            <a:spLocks noGrp="1"/>
          </p:cNvSpPr>
          <p:nvPr>
            <p:ph idx="1"/>
          </p:nvPr>
        </p:nvSpPr>
        <p:spPr/>
        <p:txBody>
          <a:bodyPr>
            <a:normAutofit/>
          </a:bodyPr>
          <a:lstStyle/>
          <a:p>
            <a:r>
              <a:rPr lang="de-DE" dirty="0"/>
              <a:t>Aufgrund der Speicherfunktion reift der politische Wille zu einer Anschlussregelung für Flex </a:t>
            </a:r>
          </a:p>
          <a:p>
            <a:r>
              <a:rPr lang="de-DE" dirty="0"/>
              <a:t>Wärmewende läuft parallel und passt sehr gut zu Flex</a:t>
            </a:r>
          </a:p>
          <a:p>
            <a:r>
              <a:rPr lang="de-DE" dirty="0"/>
              <a:t>Sicherheit für die Flex bei Satelliten muss im EEG </a:t>
            </a:r>
            <a:r>
              <a:rPr lang="de-DE"/>
              <a:t>gewährleistet werden</a:t>
            </a:r>
            <a:endParaRPr lang="de-DE" dirty="0"/>
          </a:p>
        </p:txBody>
      </p:sp>
      <p:sp>
        <p:nvSpPr>
          <p:cNvPr id="4" name="Fußzeilenplatzhalter 3"/>
          <p:cNvSpPr>
            <a:spLocks noGrp="1"/>
          </p:cNvSpPr>
          <p:nvPr>
            <p:ph type="ftr" sz="quarter" idx="10"/>
          </p:nvPr>
        </p:nvSpPr>
        <p:spPr>
          <a:xfrm>
            <a:off x="937352" y="6171684"/>
            <a:ext cx="4114800" cy="179904"/>
          </a:xfrm>
          <a:prstGeom prst="rect">
            <a:avLst/>
          </a:prstGeom>
        </p:spPr>
        <p:txBody>
          <a:bodyPr vert="horz" lIns="0" tIns="0" rIns="0" bIns="0" rtlCol="0" anchor="b" anchorCtr="0"/>
          <a:lstStyle>
            <a:defPPr>
              <a:defRPr lang="de-DE"/>
            </a:defPPr>
            <a:lvl1pPr marL="0" algn="l" defTabSz="914400" rtl="0" eaLnBrk="1" latinLnBrk="0" hangingPunct="1">
              <a:defRPr sz="1000" b="0" i="0" kern="1200">
                <a:solidFill>
                  <a:schemeClr val="bg1">
                    <a:lumMod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Optimale BHKW-Auslastung erreichen!</a:t>
            </a:r>
          </a:p>
        </p:txBody>
      </p:sp>
      <p:sp>
        <p:nvSpPr>
          <p:cNvPr id="5" name="Rechteck 4">
            <a:extLst>
              <a:ext uri="{FF2B5EF4-FFF2-40B4-BE49-F238E27FC236}">
                <a16:creationId xmlns:a16="http://schemas.microsoft.com/office/drawing/2014/main" id="{76916A09-83F0-052B-6242-1284A6A19D61}"/>
              </a:ext>
            </a:extLst>
          </p:cNvPr>
          <p:cNvSpPr/>
          <p:nvPr/>
        </p:nvSpPr>
        <p:spPr>
          <a:xfrm rot="1134376">
            <a:off x="8627413" y="1758399"/>
            <a:ext cx="2493784" cy="1063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b="1" dirty="0"/>
              <a:t>2019</a:t>
            </a:r>
          </a:p>
        </p:txBody>
      </p:sp>
    </p:spTree>
    <p:custDataLst>
      <p:tags r:id="rId1"/>
    </p:custDataLst>
    <p:extLst>
      <p:ext uri="{BB962C8B-B14F-4D97-AF65-F5344CB8AC3E}">
        <p14:creationId xmlns:p14="http://schemas.microsoft.com/office/powerpoint/2010/main" val="89328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8C77F-C2EC-1EDA-44E0-0F85DB9FEAF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BC01EFC-49D1-A812-938A-740837065ED2}"/>
              </a:ext>
            </a:extLst>
          </p:cNvPr>
          <p:cNvSpPr>
            <a:spLocks noGrp="1"/>
          </p:cNvSpPr>
          <p:nvPr>
            <p:ph idx="1"/>
          </p:nvPr>
        </p:nvSpPr>
        <p:spPr/>
        <p:txBody>
          <a:bodyPr/>
          <a:lstStyle/>
          <a:p>
            <a:endParaRPr lang="de-DE"/>
          </a:p>
        </p:txBody>
      </p:sp>
      <p:pic>
        <p:nvPicPr>
          <p:cNvPr id="4" name="Grafik 3" descr="Ein Bild, das Text, Fahrzeug, Auto, Landfahrzeug enthält.&#10;&#10;KI-generierte Inhalte können fehlerhaft sein.">
            <a:extLst>
              <a:ext uri="{FF2B5EF4-FFF2-40B4-BE49-F238E27FC236}">
                <a16:creationId xmlns:a16="http://schemas.microsoft.com/office/drawing/2014/main" id="{2C48CE80-12D9-E1BA-9659-DDB1EBFDCEE0}"/>
              </a:ext>
            </a:extLst>
          </p:cNvPr>
          <p:cNvPicPr>
            <a:picLocks noChangeAspect="1"/>
          </p:cNvPicPr>
          <p:nvPr/>
        </p:nvPicPr>
        <p:blipFill>
          <a:blip r:embed="rId2"/>
          <a:srcRect t="37408" b="3704"/>
          <a:stretch>
            <a:fillRect/>
          </a:stretch>
        </p:blipFill>
        <p:spPr>
          <a:xfrm>
            <a:off x="0" y="40699"/>
            <a:ext cx="12192000" cy="6817301"/>
          </a:xfrm>
          <a:prstGeom prst="rect">
            <a:avLst/>
          </a:prstGeom>
        </p:spPr>
      </p:pic>
      <p:sp>
        <p:nvSpPr>
          <p:cNvPr id="5" name="Rechteck 4">
            <a:extLst>
              <a:ext uri="{FF2B5EF4-FFF2-40B4-BE49-F238E27FC236}">
                <a16:creationId xmlns:a16="http://schemas.microsoft.com/office/drawing/2014/main" id="{54F227B5-E45F-B761-FE7F-37368B4D0394}"/>
              </a:ext>
            </a:extLst>
          </p:cNvPr>
          <p:cNvSpPr/>
          <p:nvPr/>
        </p:nvSpPr>
        <p:spPr>
          <a:xfrm rot="1134376">
            <a:off x="9328458" y="946860"/>
            <a:ext cx="2493784" cy="1063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b="1" dirty="0"/>
              <a:t>2025</a:t>
            </a:r>
          </a:p>
        </p:txBody>
      </p:sp>
    </p:spTree>
    <p:extLst>
      <p:ext uri="{BB962C8B-B14F-4D97-AF65-F5344CB8AC3E}">
        <p14:creationId xmlns:p14="http://schemas.microsoft.com/office/powerpoint/2010/main" val="44107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169BD33-E67F-6E6B-DFBB-239E07672767}"/>
              </a:ext>
            </a:extLst>
          </p:cNvPr>
          <p:cNvPicPr>
            <a:picLocks noChangeAspect="1"/>
          </p:cNvPicPr>
          <p:nvPr/>
        </p:nvPicPr>
        <p:blipFill>
          <a:blip r:embed="rId2"/>
          <a:stretch>
            <a:fillRect/>
          </a:stretch>
        </p:blipFill>
        <p:spPr>
          <a:xfrm>
            <a:off x="75100" y="5931900"/>
            <a:ext cx="2848373" cy="895475"/>
          </a:xfrm>
          <a:prstGeom prst="rect">
            <a:avLst/>
          </a:prstGeom>
        </p:spPr>
      </p:pic>
      <p:pic>
        <p:nvPicPr>
          <p:cNvPr id="4" name="Grafik 3">
            <a:extLst>
              <a:ext uri="{FF2B5EF4-FFF2-40B4-BE49-F238E27FC236}">
                <a16:creationId xmlns:a16="http://schemas.microsoft.com/office/drawing/2014/main" id="{741F1C10-7579-5183-1239-2253CEFF6206}"/>
              </a:ext>
            </a:extLst>
          </p:cNvPr>
          <p:cNvPicPr>
            <a:picLocks noChangeAspect="1"/>
          </p:cNvPicPr>
          <p:nvPr/>
        </p:nvPicPr>
        <p:blipFill rotWithShape="1">
          <a:blip r:embed="rId3"/>
          <a:srcRect l="28000" t="6815" r="28417" b="27092"/>
          <a:stretch/>
        </p:blipFill>
        <p:spPr>
          <a:xfrm>
            <a:off x="75100" y="81136"/>
            <a:ext cx="7133968" cy="6085392"/>
          </a:xfrm>
          <a:prstGeom prst="rect">
            <a:avLst/>
          </a:prstGeom>
        </p:spPr>
      </p:pic>
      <p:sp>
        <p:nvSpPr>
          <p:cNvPr id="3" name="Ellipse 2">
            <a:extLst>
              <a:ext uri="{FF2B5EF4-FFF2-40B4-BE49-F238E27FC236}">
                <a16:creationId xmlns:a16="http://schemas.microsoft.com/office/drawing/2014/main" id="{B41C8E09-3285-A2C7-1904-B9738C380D59}"/>
              </a:ext>
            </a:extLst>
          </p:cNvPr>
          <p:cNvSpPr/>
          <p:nvPr/>
        </p:nvSpPr>
        <p:spPr>
          <a:xfrm>
            <a:off x="396240" y="1940560"/>
            <a:ext cx="3582636" cy="1488440"/>
          </a:xfrm>
          <a:prstGeom prst="ellipse">
            <a:avLst/>
          </a:prstGeom>
          <a:noFill/>
          <a:ln w="666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431A9F1A-1BD3-9698-4970-C5DDA74B2EDB}"/>
              </a:ext>
            </a:extLst>
          </p:cNvPr>
          <p:cNvPicPr>
            <a:picLocks noChangeAspect="1"/>
          </p:cNvPicPr>
          <p:nvPr/>
        </p:nvPicPr>
        <p:blipFill rotWithShape="1">
          <a:blip r:embed="rId3"/>
          <a:srcRect l="28000" t="72125" r="36263" b="5629"/>
          <a:stretch/>
        </p:blipFill>
        <p:spPr>
          <a:xfrm>
            <a:off x="7660640" y="4805680"/>
            <a:ext cx="4373705" cy="1726909"/>
          </a:xfrm>
          <a:prstGeom prst="rect">
            <a:avLst/>
          </a:prstGeom>
        </p:spPr>
      </p:pic>
      <p:sp>
        <p:nvSpPr>
          <p:cNvPr id="6" name="Ellipse 5">
            <a:extLst>
              <a:ext uri="{FF2B5EF4-FFF2-40B4-BE49-F238E27FC236}">
                <a16:creationId xmlns:a16="http://schemas.microsoft.com/office/drawing/2014/main" id="{E6114D59-4C64-1AC2-BA9D-D2B47BAF9DE2}"/>
              </a:ext>
            </a:extLst>
          </p:cNvPr>
          <p:cNvSpPr/>
          <p:nvPr/>
        </p:nvSpPr>
        <p:spPr>
          <a:xfrm>
            <a:off x="4155440" y="1229202"/>
            <a:ext cx="2728098" cy="711358"/>
          </a:xfrm>
          <a:prstGeom prst="ellipse">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418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4C3A8C5-F575-16F9-DEA2-0CF7A64723CA}"/>
              </a:ext>
            </a:extLst>
          </p:cNvPr>
          <p:cNvPicPr>
            <a:picLocks noChangeAspect="1"/>
          </p:cNvPicPr>
          <p:nvPr/>
        </p:nvPicPr>
        <p:blipFill>
          <a:blip r:embed="rId2"/>
          <a:stretch>
            <a:fillRect/>
          </a:stretch>
        </p:blipFill>
        <p:spPr>
          <a:xfrm>
            <a:off x="83337" y="5962525"/>
            <a:ext cx="2848373" cy="895475"/>
          </a:xfrm>
          <a:prstGeom prst="rect">
            <a:avLst/>
          </a:prstGeom>
        </p:spPr>
      </p:pic>
      <p:pic>
        <p:nvPicPr>
          <p:cNvPr id="4" name="Grafik 3">
            <a:extLst>
              <a:ext uri="{FF2B5EF4-FFF2-40B4-BE49-F238E27FC236}">
                <a16:creationId xmlns:a16="http://schemas.microsoft.com/office/drawing/2014/main" id="{741F1C10-7579-5183-1239-2253CEFF6206}"/>
              </a:ext>
            </a:extLst>
          </p:cNvPr>
          <p:cNvPicPr>
            <a:picLocks noChangeAspect="1"/>
          </p:cNvPicPr>
          <p:nvPr/>
        </p:nvPicPr>
        <p:blipFill rotWithShape="1">
          <a:blip r:embed="rId3"/>
          <a:srcRect l="28000" t="6815" r="49117" b="52192"/>
          <a:stretch/>
        </p:blipFill>
        <p:spPr>
          <a:xfrm>
            <a:off x="0" y="162733"/>
            <a:ext cx="5947719" cy="5993488"/>
          </a:xfrm>
          <a:prstGeom prst="rect">
            <a:avLst/>
          </a:prstGeom>
          <a:ln>
            <a:solidFill>
              <a:schemeClr val="accent1"/>
            </a:solidFill>
          </a:ln>
        </p:spPr>
      </p:pic>
      <p:pic>
        <p:nvPicPr>
          <p:cNvPr id="5" name="Grafik 4">
            <a:extLst>
              <a:ext uri="{FF2B5EF4-FFF2-40B4-BE49-F238E27FC236}">
                <a16:creationId xmlns:a16="http://schemas.microsoft.com/office/drawing/2014/main" id="{431A9F1A-1BD3-9698-4970-C5DDA74B2EDB}"/>
              </a:ext>
            </a:extLst>
          </p:cNvPr>
          <p:cNvPicPr>
            <a:picLocks noChangeAspect="1"/>
          </p:cNvPicPr>
          <p:nvPr/>
        </p:nvPicPr>
        <p:blipFill rotWithShape="1">
          <a:blip r:embed="rId3"/>
          <a:srcRect l="28000" t="72125" r="36263" b="5629"/>
          <a:stretch/>
        </p:blipFill>
        <p:spPr>
          <a:xfrm>
            <a:off x="7660640" y="5123180"/>
            <a:ext cx="4373705" cy="1726909"/>
          </a:xfrm>
          <a:prstGeom prst="rect">
            <a:avLst/>
          </a:prstGeom>
        </p:spPr>
      </p:pic>
      <p:sp>
        <p:nvSpPr>
          <p:cNvPr id="2" name="Textfeld 1">
            <a:extLst>
              <a:ext uri="{FF2B5EF4-FFF2-40B4-BE49-F238E27FC236}">
                <a16:creationId xmlns:a16="http://schemas.microsoft.com/office/drawing/2014/main" id="{73725995-3EB4-29DC-72D9-554056DD0594}"/>
              </a:ext>
            </a:extLst>
          </p:cNvPr>
          <p:cNvSpPr txBox="1"/>
          <p:nvPr/>
        </p:nvSpPr>
        <p:spPr>
          <a:xfrm>
            <a:off x="6889587" y="1309112"/>
            <a:ext cx="5196872" cy="3785652"/>
          </a:xfrm>
          <a:prstGeom prst="rect">
            <a:avLst/>
          </a:prstGeom>
          <a:noFill/>
          <a:ln>
            <a:solidFill>
              <a:schemeClr val="accent1"/>
            </a:solidFill>
          </a:ln>
        </p:spPr>
        <p:txBody>
          <a:bodyPr wrap="none" rtlCol="0">
            <a:spAutoFit/>
          </a:bodyPr>
          <a:lstStyle/>
          <a:p>
            <a:pPr algn="ctr"/>
            <a:r>
              <a:rPr lang="de-DE" sz="2400" b="1" u="sng" dirty="0"/>
              <a:t>RSK muss in die Residuallast:</a:t>
            </a:r>
          </a:p>
          <a:p>
            <a:pPr algn="ctr"/>
            <a:endParaRPr lang="de-DE" sz="2400" dirty="0"/>
          </a:p>
          <a:p>
            <a:pPr algn="ctr"/>
            <a:r>
              <a:rPr lang="de-DE" sz="2400" dirty="0"/>
              <a:t>Prognose 2040: </a:t>
            </a:r>
          </a:p>
          <a:p>
            <a:pPr algn="ctr"/>
            <a:r>
              <a:rPr lang="de-DE" sz="2400" dirty="0"/>
              <a:t>400 Std. p.a. &gt; 68 Cent/ KWh Stromerlös</a:t>
            </a:r>
          </a:p>
          <a:p>
            <a:pPr algn="ctr"/>
            <a:endParaRPr lang="de-DE" sz="2400" dirty="0"/>
          </a:p>
          <a:p>
            <a:pPr algn="ctr"/>
            <a:r>
              <a:rPr lang="de-DE" sz="2400" dirty="0"/>
              <a:t>erhöht die Vergütung auf  </a:t>
            </a:r>
          </a:p>
          <a:p>
            <a:pPr algn="ctr"/>
            <a:endParaRPr lang="de-DE" sz="2400" dirty="0"/>
          </a:p>
          <a:p>
            <a:pPr algn="ctr"/>
            <a:r>
              <a:rPr lang="de-DE" sz="2400" dirty="0"/>
              <a:t>durchs. ca. </a:t>
            </a:r>
            <a:r>
              <a:rPr lang="de-DE" sz="2400" dirty="0">
                <a:ln w="0"/>
                <a:effectLst>
                  <a:outerShdw blurRad="38100" dist="19050" dir="2700000" algn="tl" rotWithShape="0">
                    <a:schemeClr val="dk1">
                      <a:alpha val="40000"/>
                    </a:schemeClr>
                  </a:outerShdw>
                </a:effectLst>
              </a:rPr>
              <a:t>37 Cent/KWh</a:t>
            </a:r>
            <a:endParaRPr lang="de-DE" sz="2400" dirty="0"/>
          </a:p>
          <a:p>
            <a:pPr algn="ctr"/>
            <a:endParaRPr lang="de-DE" sz="2400" dirty="0"/>
          </a:p>
          <a:p>
            <a:pPr algn="ctr"/>
            <a:r>
              <a:rPr lang="de-DE" sz="2400" dirty="0"/>
              <a:t>in einem Betrieb mit 1.000 Std. p.a.!</a:t>
            </a:r>
          </a:p>
        </p:txBody>
      </p:sp>
      <p:sp>
        <p:nvSpPr>
          <p:cNvPr id="3" name="Pfeil: nach links 2">
            <a:extLst>
              <a:ext uri="{FF2B5EF4-FFF2-40B4-BE49-F238E27FC236}">
                <a16:creationId xmlns:a16="http://schemas.microsoft.com/office/drawing/2014/main" id="{CA7E9801-14A0-C050-1A12-8EADDE6DA91C}"/>
              </a:ext>
            </a:extLst>
          </p:cNvPr>
          <p:cNvSpPr/>
          <p:nvPr/>
        </p:nvSpPr>
        <p:spPr>
          <a:xfrm>
            <a:off x="2077302" y="2768317"/>
            <a:ext cx="4726878" cy="391160"/>
          </a:xfrm>
          <a:prstGeom prst="leftArrow">
            <a:avLst>
              <a:gd name="adj1" fmla="val 50000"/>
              <a:gd name="adj2" fmla="val 933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5452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C1C2CA3-9E7A-2723-4028-FAB0F4AFD378}"/>
              </a:ext>
            </a:extLst>
          </p:cNvPr>
          <p:cNvSpPr>
            <a:spLocks noGrp="1"/>
          </p:cNvSpPr>
          <p:nvPr>
            <p:ph type="ctrTitle"/>
          </p:nvPr>
        </p:nvSpPr>
        <p:spPr/>
        <p:txBody>
          <a:bodyPr>
            <a:normAutofit/>
          </a:bodyPr>
          <a:lstStyle/>
          <a:p>
            <a:r>
              <a:rPr lang="de-DE" sz="4400" b="1" dirty="0">
                <a:effectLst/>
                <a:latin typeface="+mj-lt"/>
                <a:ea typeface="Aptos" panose="020B0004020202020204" pitchFamily="34" charset="0"/>
                <a:cs typeface="Aptos" panose="020B0004020202020204" pitchFamily="34" charset="0"/>
              </a:rPr>
              <a:t>Die Rolle von Biogas im Energiesystem der Zukunft </a:t>
            </a:r>
            <a:endParaRPr lang="de-DE" sz="4400" dirty="0">
              <a:latin typeface="+mj-lt"/>
            </a:endParaRPr>
          </a:p>
        </p:txBody>
      </p:sp>
      <p:sp>
        <p:nvSpPr>
          <p:cNvPr id="6" name="Untertitel 5">
            <a:extLst>
              <a:ext uri="{FF2B5EF4-FFF2-40B4-BE49-F238E27FC236}">
                <a16:creationId xmlns:a16="http://schemas.microsoft.com/office/drawing/2014/main" id="{FA63EB25-6904-2834-B6B1-9E1A95D2DF67}"/>
              </a:ext>
            </a:extLst>
          </p:cNvPr>
          <p:cNvSpPr>
            <a:spLocks noGrp="1"/>
          </p:cNvSpPr>
          <p:nvPr>
            <p:ph type="subTitle" idx="1"/>
          </p:nvPr>
        </p:nvSpPr>
        <p:spPr>
          <a:xfrm>
            <a:off x="92597" y="5512278"/>
            <a:ext cx="11597833" cy="681487"/>
          </a:xfrm>
        </p:spPr>
        <p:txBody>
          <a:bodyPr>
            <a:noAutofit/>
          </a:bodyPr>
          <a:lstStyle/>
          <a:p>
            <a:r>
              <a:rPr lang="de-DE" sz="2000" dirty="0"/>
              <a:t> </a:t>
            </a:r>
          </a:p>
        </p:txBody>
      </p:sp>
      <p:pic>
        <p:nvPicPr>
          <p:cNvPr id="3" name="Grafik 2">
            <a:extLst>
              <a:ext uri="{FF2B5EF4-FFF2-40B4-BE49-F238E27FC236}">
                <a16:creationId xmlns:a16="http://schemas.microsoft.com/office/drawing/2014/main" id="{80F88A1D-5541-68DC-F293-EA57CF02A7E6}"/>
              </a:ext>
            </a:extLst>
          </p:cNvPr>
          <p:cNvPicPr>
            <a:picLocks noChangeAspect="1"/>
          </p:cNvPicPr>
          <p:nvPr/>
        </p:nvPicPr>
        <p:blipFill>
          <a:blip r:embed="rId2"/>
          <a:stretch>
            <a:fillRect/>
          </a:stretch>
        </p:blipFill>
        <p:spPr>
          <a:xfrm>
            <a:off x="10921999" y="5476427"/>
            <a:ext cx="1177403" cy="1093210"/>
          </a:xfrm>
          <a:prstGeom prst="rect">
            <a:avLst/>
          </a:prstGeom>
        </p:spPr>
      </p:pic>
    </p:spTree>
    <p:extLst>
      <p:ext uri="{BB962C8B-B14F-4D97-AF65-F5344CB8AC3E}">
        <p14:creationId xmlns:p14="http://schemas.microsoft.com/office/powerpoint/2010/main" val="42336980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2|5.3|5.8"/>
</p:tagLst>
</file>

<file path=ppt/tags/tag2.xml><?xml version="1.0" encoding="utf-8"?>
<p:tagLst xmlns:a="http://schemas.openxmlformats.org/drawingml/2006/main" xmlns:r="http://schemas.openxmlformats.org/officeDocument/2006/relationships" xmlns:p="http://schemas.openxmlformats.org/presentationml/2006/main">
  <p:tag name="TIMING" val="|6.5|6.6|5.3|5.4|6|5.7"/>
</p:tagLst>
</file>

<file path=ppt/tags/tag3.xml><?xml version="1.0" encoding="utf-8"?>
<p:tagLst xmlns:a="http://schemas.openxmlformats.org/drawingml/2006/main" xmlns:r="http://schemas.openxmlformats.org/officeDocument/2006/relationships" xmlns:p="http://schemas.openxmlformats.org/presentationml/2006/main">
  <p:tag name="TIMING" val="|6.5|6.6|5.3|5.4|6|5.7"/>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LEE SH 2019-01">
      <a:dk1>
        <a:srgbClr val="404140"/>
      </a:dk1>
      <a:lt1>
        <a:sysClr val="window" lastClr="FFFFFF"/>
      </a:lt1>
      <a:dk2>
        <a:srgbClr val="404140"/>
      </a:dk2>
      <a:lt2>
        <a:srgbClr val="FDD000"/>
      </a:lt2>
      <a:accent1>
        <a:srgbClr val="404140"/>
      </a:accent1>
      <a:accent2>
        <a:srgbClr val="818281"/>
      </a:accent2>
      <a:accent3>
        <a:srgbClr val="FDD000"/>
      </a:accent3>
      <a:accent4>
        <a:srgbClr val="A3D20B"/>
      </a:accent4>
      <a:accent5>
        <a:srgbClr val="00B050"/>
      </a:accent5>
      <a:accent6>
        <a:srgbClr val="008AC5"/>
      </a:accent6>
      <a:hlink>
        <a:srgbClr val="ED7D31"/>
      </a:hlink>
      <a:folHlink>
        <a:srgbClr val="954F72"/>
      </a:folHlink>
    </a:clrScheme>
    <a:fontScheme name="LEE">
      <a:majorFont>
        <a:latin typeface="Acherus Grotesque"/>
        <a:ea typeface=""/>
        <a:cs typeface=""/>
      </a:majorFont>
      <a:minorFont>
        <a:latin typeface="Acherus Milita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9EBC9000-40F8-4F38-94C7-404B89B361A1}" vid="{8E686427-7112-4C83-AC86-5E7DA2586E98}"/>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b011b03-f164-483b-9adc-1f03c1b4bd9c">
      <Terms xmlns="http://schemas.microsoft.com/office/infopath/2007/PartnerControls"/>
    </lcf76f155ced4ddcb4097134ff3c332f>
    <TaxCatchAll xmlns="bab1905a-bcfa-4632-b320-82ad09a49d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7DA74AC1D84994793192D6285514135" ma:contentTypeVersion="10" ma:contentTypeDescription="Ein neues Dokument erstellen." ma:contentTypeScope="" ma:versionID="1f8bfc63fbcfc08571c1e61c14fbf888">
  <xsd:schema xmlns:xsd="http://www.w3.org/2001/XMLSchema" xmlns:xs="http://www.w3.org/2001/XMLSchema" xmlns:p="http://schemas.microsoft.com/office/2006/metadata/properties" xmlns:ns2="cb011b03-f164-483b-9adc-1f03c1b4bd9c" xmlns:ns3="bab1905a-bcfa-4632-b320-82ad09a49d07" targetNamespace="http://schemas.microsoft.com/office/2006/metadata/properties" ma:root="true" ma:fieldsID="eeb9c534801b11ef79da6474b17901e6" ns2:_="" ns3:_="">
    <xsd:import namespace="cb011b03-f164-483b-9adc-1f03c1b4bd9c"/>
    <xsd:import namespace="bab1905a-bcfa-4632-b320-82ad09a49d0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011b03-f164-483b-9adc-1f03c1b4bd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2e985040-d5e3-4260-953d-bd9a8aa944e6"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b1905a-bcfa-4632-b320-82ad09a49d0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2eb2672-0175-43fb-942f-cad996f6d7eb}" ma:internalName="TaxCatchAll" ma:showField="CatchAllData" ma:web="bab1905a-bcfa-4632-b320-82ad09a49d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83C06B-B2AF-48E2-BB13-D6E6F59E4FFA}">
  <ds:schemaRefs>
    <ds:schemaRef ds:uri="http://schemas.microsoft.com/sharepoint/v3/contenttype/forms"/>
  </ds:schemaRefs>
</ds:datastoreItem>
</file>

<file path=customXml/itemProps2.xml><?xml version="1.0" encoding="utf-8"?>
<ds:datastoreItem xmlns:ds="http://schemas.openxmlformats.org/officeDocument/2006/customXml" ds:itemID="{C1DAD189-F9BD-48AA-BA3D-980350176157}">
  <ds:schemaRefs>
    <ds:schemaRef ds:uri="http://schemas.microsoft.com/office/infopath/2007/PartnerControls"/>
    <ds:schemaRef ds:uri="bab1905a-bcfa-4632-b320-82ad09a49d07"/>
    <ds:schemaRef ds:uri="http://purl.org/dc/terms/"/>
    <ds:schemaRef ds:uri="http://purl.org/dc/dcmitype/"/>
    <ds:schemaRef ds:uri="cb011b03-f164-483b-9adc-1f03c1b4bd9c"/>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96836A8D-5E5D-42DF-8CAD-919B844B32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011b03-f164-483b-9adc-1f03c1b4bd9c"/>
    <ds:schemaRef ds:uri="bab1905a-bcfa-4632-b320-82ad09a49d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736</Words>
  <Application>Microsoft Office PowerPoint</Application>
  <PresentationFormat>Breitbild</PresentationFormat>
  <Paragraphs>144</Paragraphs>
  <Slides>24</Slides>
  <Notes>7</Notes>
  <HiddenSlides>7</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24</vt:i4>
      </vt:variant>
    </vt:vector>
  </HeadingPairs>
  <TitlesOfParts>
    <vt:vector size="34" baseType="lpstr">
      <vt:lpstr>Acherus Militant</vt:lpstr>
      <vt:lpstr>Acherus Militant 1</vt:lpstr>
      <vt:lpstr>Arial</vt:lpstr>
      <vt:lpstr>Calibri</vt:lpstr>
      <vt:lpstr>Helvetica</vt:lpstr>
      <vt:lpstr>Trebuchet MS</vt:lpstr>
      <vt:lpstr>Wingdings</vt:lpstr>
      <vt:lpstr>Wingdings 3</vt:lpstr>
      <vt:lpstr>Office-Design</vt:lpstr>
      <vt:lpstr>Office</vt:lpstr>
      <vt:lpstr>PowerPoint-Präsentation</vt:lpstr>
      <vt:lpstr>PowerPoint-Präsentation</vt:lpstr>
      <vt:lpstr>Praxisbeispiele Aus einer Hand für optimale Umsetzung</vt:lpstr>
      <vt:lpstr>Politische Kommunikation </vt:lpstr>
      <vt:lpstr>Fazit</vt:lpstr>
      <vt:lpstr>PowerPoint-Präsentation</vt:lpstr>
      <vt:lpstr>PowerPoint-Präsentation</vt:lpstr>
      <vt:lpstr>PowerPoint-Präsentation</vt:lpstr>
      <vt:lpstr>Die Rolle von Biogas im Energiesystem der Zukunft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AGENDA</vt:lpstr>
      <vt:lpstr>Überschrift 1 Überschrift 2</vt:lpstr>
      <vt:lpstr>AGENDA</vt:lpstr>
      <vt:lpstr>Überschrift 1 Überschrift 2</vt:lpstr>
      <vt:lpstr>Titel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Office-Anwender</dc:creator>
  <cp:lastModifiedBy>Giedre Bigalk</cp:lastModifiedBy>
  <cp:revision>65</cp:revision>
  <dcterms:created xsi:type="dcterms:W3CDTF">2017-04-25T09:21:46Z</dcterms:created>
  <dcterms:modified xsi:type="dcterms:W3CDTF">2025-06-12T08:00:57Z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0x010100E7DA74AC1D84994793192D6285514135</vt:lpwstr>
  </property>
</Properties>
</file>